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sldIdLst>
    <p:sldId id="270" r:id="rId2"/>
    <p:sldId id="281" r:id="rId3"/>
    <p:sldId id="274" r:id="rId4"/>
    <p:sldId id="275" r:id="rId5"/>
    <p:sldId id="276" r:id="rId6"/>
    <p:sldId id="277" r:id="rId7"/>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uc Mox Darwin Alexander" initials="DC" lastIdx="2" clrIdx="0">
    <p:extLst>
      <p:ext uri="{19B8F6BF-5375-455C-9EA6-DF929625EA0E}">
        <p15:presenceInfo xmlns:p15="http://schemas.microsoft.com/office/powerpoint/2012/main" userId="S::20210559@en-gadi.edu.gt::13f20c89-fb1a-415d-8665-fdd0112c9b8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7976"/>
    <a:srgbClr val="FAD0D1"/>
    <a:srgbClr val="EC9E9C"/>
    <a:srgbClr val="EDE7E7"/>
    <a:srgbClr val="FFFFFF"/>
    <a:srgbClr val="F7F1F1"/>
    <a:srgbClr val="C7B5B5"/>
    <a:srgbClr val="D4C6C6"/>
    <a:srgbClr val="EEAAA9"/>
    <a:srgbClr val="E065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18" autoAdjust="0"/>
    <p:restoredTop sz="83111" autoAdjust="0"/>
  </p:normalViewPr>
  <p:slideViewPr>
    <p:cSldViewPr snapToGrid="0" snapToObjects="1" showGuides="1">
      <p:cViewPr varScale="1">
        <p:scale>
          <a:sx n="75" d="100"/>
          <a:sy n="75" d="100"/>
        </p:scale>
        <p:origin x="1026"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10.png>
</file>

<file path=ppt/media/image11.svg>
</file>

<file path=ppt/media/image12.png>
</file>

<file path=ppt/media/image13.png>
</file>

<file path=ppt/media/image14.svg>
</file>

<file path=ppt/media/image15.jpg>
</file>

<file path=ppt/media/image2.svg>
</file>

<file path=ppt/media/image3.svg>
</file>

<file path=ppt/media/image4.jpeg>
</file>

<file path=ppt/media/image5.jpg>
</file>

<file path=ppt/media/image6.jpg>
</file>

<file path=ppt/media/image7.jpeg>
</file>

<file path=ppt/media/image8.png>
</file>

<file path=ppt/media/image9.sv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GT"/>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3427F1-00B4-4F0C-A810-9F3BFA39095D}" type="datetimeFigureOut">
              <a:rPr lang="es-GT" smtClean="0"/>
              <a:t>14/03/2024</a:t>
            </a:fld>
            <a:endParaRPr lang="es-GT"/>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GT"/>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GT"/>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GT"/>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83F594-5FDE-4FA7-9E71-3E401F565600}" type="slidenum">
              <a:rPr lang="es-GT" smtClean="0"/>
              <a:t>‹Nº›</a:t>
            </a:fld>
            <a:endParaRPr lang="es-GT"/>
          </a:p>
        </p:txBody>
      </p:sp>
    </p:spTree>
    <p:extLst>
      <p:ext uri="{BB962C8B-B14F-4D97-AF65-F5344CB8AC3E}">
        <p14:creationId xmlns:p14="http://schemas.microsoft.com/office/powerpoint/2010/main" val="3497872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s</a:t>
            </a:r>
            <a:endParaRPr lang="es-GT" dirty="0"/>
          </a:p>
        </p:txBody>
      </p:sp>
      <p:sp>
        <p:nvSpPr>
          <p:cNvPr id="4" name="Marcador de número de diapositiva 3"/>
          <p:cNvSpPr>
            <a:spLocks noGrp="1"/>
          </p:cNvSpPr>
          <p:nvPr>
            <p:ph type="sldNum" sz="quarter" idx="5"/>
          </p:nvPr>
        </p:nvSpPr>
        <p:spPr/>
        <p:txBody>
          <a:bodyPr/>
          <a:lstStyle/>
          <a:p>
            <a:fld id="{4F83F594-5FDE-4FA7-9E71-3E401F565600}" type="slidenum">
              <a:rPr lang="es-GT" smtClean="0"/>
              <a:t>6</a:t>
            </a:fld>
            <a:endParaRPr lang="es-GT"/>
          </a:p>
        </p:txBody>
      </p:sp>
    </p:spTree>
    <p:extLst>
      <p:ext uri="{BB962C8B-B14F-4D97-AF65-F5344CB8AC3E}">
        <p14:creationId xmlns:p14="http://schemas.microsoft.com/office/powerpoint/2010/main" val="564337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A4FD33-3171-DD1D-9E02-AE890BA514D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D88E1AE7-B183-3FE0-51F2-F1B93D926FD0}"/>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F93799FD-CB6B-D1C9-EA48-345FEFF7450A}"/>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5" name="Marcador de pie de página 4">
            <a:extLst>
              <a:ext uri="{FF2B5EF4-FFF2-40B4-BE49-F238E27FC236}">
                <a16:creationId xmlns:a16="http://schemas.microsoft.com/office/drawing/2014/main" id="{3F703D44-0204-62B8-7463-9E5D92A77E9F}"/>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6" name="Marcador de número de diapositiva 5">
            <a:extLst>
              <a:ext uri="{FF2B5EF4-FFF2-40B4-BE49-F238E27FC236}">
                <a16:creationId xmlns:a16="http://schemas.microsoft.com/office/drawing/2014/main" id="{140A35D5-B907-349B-F84B-E27F0A3ACE9D}"/>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358041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C14AFA-F8D9-6147-7800-ECC260C1C276}"/>
              </a:ext>
            </a:extLst>
          </p:cNvPr>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7E15A3A8-6A34-AAB2-84CC-E29F613AEF99}"/>
              </a:ext>
            </a:extLst>
          </p:cNvPr>
          <p:cNvSpPr>
            <a:spLocks noGrp="1"/>
          </p:cNvSpPr>
          <p:nvPr>
            <p:ph type="body" orient="vert" idx="1"/>
          </p:nvPr>
        </p:nvSpPr>
        <p:spPr>
          <a:xfrm>
            <a:off x="838200" y="1825625"/>
            <a:ext cx="10515600" cy="4351338"/>
          </a:xfrm>
          <a:prstGeom prst="rect">
            <a:avLst/>
          </a:prstGeo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CEB8CEC2-8322-E836-E0D8-1C80BDB7A26E}"/>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5" name="Marcador de pie de página 4">
            <a:extLst>
              <a:ext uri="{FF2B5EF4-FFF2-40B4-BE49-F238E27FC236}">
                <a16:creationId xmlns:a16="http://schemas.microsoft.com/office/drawing/2014/main" id="{DD719FD6-0BFB-3AAB-5CD8-67A6F9C6FAC9}"/>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6" name="Marcador de número de diapositiva 5">
            <a:extLst>
              <a:ext uri="{FF2B5EF4-FFF2-40B4-BE49-F238E27FC236}">
                <a16:creationId xmlns:a16="http://schemas.microsoft.com/office/drawing/2014/main" id="{0918DDEF-F9D3-F9DC-6390-24089F323D76}"/>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248044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34016A38-EDE3-BF33-B8E3-FBB13EC53453}"/>
              </a:ext>
            </a:extLst>
          </p:cNvPr>
          <p:cNvSpPr>
            <a:spLocks noGrp="1"/>
          </p:cNvSpPr>
          <p:nvPr>
            <p:ph type="title" orient="vert"/>
          </p:nvPr>
        </p:nvSpPr>
        <p:spPr>
          <a:xfrm>
            <a:off x="8724900" y="365125"/>
            <a:ext cx="2628900" cy="5811838"/>
          </a:xfrm>
          <a:prstGeom prst="rect">
            <a:avLst/>
          </a:prstGeo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1263968B-D7D9-40D5-2D03-A69802756B4E}"/>
              </a:ext>
            </a:extLst>
          </p:cNvPr>
          <p:cNvSpPr>
            <a:spLocks noGrp="1"/>
          </p:cNvSpPr>
          <p:nvPr>
            <p:ph type="body" orient="vert" idx="1"/>
          </p:nvPr>
        </p:nvSpPr>
        <p:spPr>
          <a:xfrm>
            <a:off x="838200" y="365125"/>
            <a:ext cx="7734300" cy="5811838"/>
          </a:xfrm>
          <a:prstGeom prst="rect">
            <a:avLst/>
          </a:prstGeo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B4807DAD-FE43-A9A5-9C13-942229F40041}"/>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5" name="Marcador de pie de página 4">
            <a:extLst>
              <a:ext uri="{FF2B5EF4-FFF2-40B4-BE49-F238E27FC236}">
                <a16:creationId xmlns:a16="http://schemas.microsoft.com/office/drawing/2014/main" id="{F646B43E-60DB-A759-E042-F7DAB90BC418}"/>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6" name="Marcador de número de diapositiva 5">
            <a:extLst>
              <a:ext uri="{FF2B5EF4-FFF2-40B4-BE49-F238E27FC236}">
                <a16:creationId xmlns:a16="http://schemas.microsoft.com/office/drawing/2014/main" id="{EB154616-1B5F-DFBF-434E-770E382B0343}"/>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676259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E4F112-2C2D-7248-D6C0-8DD11E7228C9}"/>
              </a:ext>
            </a:extLst>
          </p:cNvPr>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E3DC449C-4F94-2A2F-F9EF-D724E86673B8}"/>
              </a:ext>
            </a:extLst>
          </p:cNvPr>
          <p:cNvSpPr>
            <a:spLocks noGrp="1"/>
          </p:cNvSpPr>
          <p:nvPr>
            <p:ph idx="1"/>
          </p:nvPr>
        </p:nvSpPr>
        <p:spPr>
          <a:xfrm>
            <a:off x="838200" y="1825625"/>
            <a:ext cx="10515600" cy="4351338"/>
          </a:xfrm>
          <a:prstGeom prst="rect">
            <a:avLst/>
          </a:prstGeo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ECB6309D-D710-FBAA-0D57-3182146D1E92}"/>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5" name="Marcador de pie de página 4">
            <a:extLst>
              <a:ext uri="{FF2B5EF4-FFF2-40B4-BE49-F238E27FC236}">
                <a16:creationId xmlns:a16="http://schemas.microsoft.com/office/drawing/2014/main" id="{D5A20777-5FB8-5B4A-4CD5-1A404B70B2F5}"/>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6" name="Marcador de número de diapositiva 5">
            <a:extLst>
              <a:ext uri="{FF2B5EF4-FFF2-40B4-BE49-F238E27FC236}">
                <a16:creationId xmlns:a16="http://schemas.microsoft.com/office/drawing/2014/main" id="{76D910D1-7FBB-CCC4-F9A5-D99D0C21CC5C}"/>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999530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6F6A5E-3926-99F2-E519-EF2DCC7CC1F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95435121-BCD2-F4F7-3FB1-1F5199B63209}"/>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E43C6C24-4182-EBB3-284D-4D45B0A4B115}"/>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5" name="Marcador de pie de página 4">
            <a:extLst>
              <a:ext uri="{FF2B5EF4-FFF2-40B4-BE49-F238E27FC236}">
                <a16:creationId xmlns:a16="http://schemas.microsoft.com/office/drawing/2014/main" id="{4C55AD3B-263A-FE37-5041-A01C74A1BC96}"/>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6" name="Marcador de número de diapositiva 5">
            <a:extLst>
              <a:ext uri="{FF2B5EF4-FFF2-40B4-BE49-F238E27FC236}">
                <a16:creationId xmlns:a16="http://schemas.microsoft.com/office/drawing/2014/main" id="{60F9B500-60D7-00B0-A8F4-7757898EA975}"/>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2370766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666891-5BC1-D554-D10A-D12DDEFC4840}"/>
              </a:ext>
            </a:extLst>
          </p:cNvPr>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170DC79E-EAEC-D1A6-7823-2FFDB3D00B69}"/>
              </a:ext>
            </a:extLst>
          </p:cNvPr>
          <p:cNvSpPr>
            <a:spLocks noGrp="1"/>
          </p:cNvSpPr>
          <p:nvPr>
            <p:ph sz="half" idx="1"/>
          </p:nvPr>
        </p:nvSpPr>
        <p:spPr>
          <a:xfrm>
            <a:off x="838200" y="1825625"/>
            <a:ext cx="5181600" cy="4351338"/>
          </a:xfrm>
          <a:prstGeom prst="rect">
            <a:avLst/>
          </a:prstGeo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B481EECD-27F5-BB78-2453-E07C8CD15F0D}"/>
              </a:ext>
            </a:extLst>
          </p:cNvPr>
          <p:cNvSpPr>
            <a:spLocks noGrp="1"/>
          </p:cNvSpPr>
          <p:nvPr>
            <p:ph sz="half" idx="2"/>
          </p:nvPr>
        </p:nvSpPr>
        <p:spPr>
          <a:xfrm>
            <a:off x="6172200" y="1825625"/>
            <a:ext cx="5181600" cy="4351338"/>
          </a:xfrm>
          <a:prstGeom prst="rect">
            <a:avLst/>
          </a:prstGeo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7CDCBCA8-A0B6-9BE4-315A-FDA1FEBDB5A3}"/>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6" name="Marcador de pie de página 5">
            <a:extLst>
              <a:ext uri="{FF2B5EF4-FFF2-40B4-BE49-F238E27FC236}">
                <a16:creationId xmlns:a16="http://schemas.microsoft.com/office/drawing/2014/main" id="{C545E0F4-67C5-D390-1314-425D7671C474}"/>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7" name="Marcador de número de diapositiva 6">
            <a:extLst>
              <a:ext uri="{FF2B5EF4-FFF2-40B4-BE49-F238E27FC236}">
                <a16:creationId xmlns:a16="http://schemas.microsoft.com/office/drawing/2014/main" id="{54575FB0-462E-C546-9419-02D8DD60F8C6}"/>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1229086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088078-AB2B-8CFF-C5F8-B3CFC21C1A15}"/>
              </a:ext>
            </a:extLst>
          </p:cNvPr>
          <p:cNvSpPr>
            <a:spLocks noGrp="1"/>
          </p:cNvSpPr>
          <p:nvPr>
            <p:ph type="title"/>
          </p:nvPr>
        </p:nvSpPr>
        <p:spPr>
          <a:xfrm>
            <a:off x="839788" y="365125"/>
            <a:ext cx="10515600" cy="1325563"/>
          </a:xfrm>
          <a:prstGeom prst="rect">
            <a:avLst/>
          </a:prstGeo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240F4920-AD7E-AFBF-6FF8-6BB486606713}"/>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7F10F9E-74E8-4D5E-D589-22DDF95F13AB}"/>
              </a:ext>
            </a:extLst>
          </p:cNvPr>
          <p:cNvSpPr>
            <a:spLocks noGrp="1"/>
          </p:cNvSpPr>
          <p:nvPr>
            <p:ph sz="half" idx="2"/>
          </p:nvPr>
        </p:nvSpPr>
        <p:spPr>
          <a:xfrm>
            <a:off x="839788" y="2505075"/>
            <a:ext cx="5157787" cy="3684588"/>
          </a:xfrm>
          <a:prstGeom prst="rect">
            <a:avLst/>
          </a:prstGeo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17070A2E-833E-079D-7218-36129CFC2B3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C2F825F2-8AFB-1190-2109-49805CC1A6C4}"/>
              </a:ext>
            </a:extLst>
          </p:cNvPr>
          <p:cNvSpPr>
            <a:spLocks noGrp="1"/>
          </p:cNvSpPr>
          <p:nvPr>
            <p:ph sz="quarter" idx="4"/>
          </p:nvPr>
        </p:nvSpPr>
        <p:spPr>
          <a:xfrm>
            <a:off x="6172200" y="2505075"/>
            <a:ext cx="5183188" cy="3684588"/>
          </a:xfrm>
          <a:prstGeom prst="rect">
            <a:avLst/>
          </a:prstGeo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EDF01CB9-26F4-A12F-E429-58E657AFE073}"/>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8" name="Marcador de pie de página 7">
            <a:extLst>
              <a:ext uri="{FF2B5EF4-FFF2-40B4-BE49-F238E27FC236}">
                <a16:creationId xmlns:a16="http://schemas.microsoft.com/office/drawing/2014/main" id="{5DC1D61C-5BCD-4717-9219-02BF381506DF}"/>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9" name="Marcador de número de diapositiva 8">
            <a:extLst>
              <a:ext uri="{FF2B5EF4-FFF2-40B4-BE49-F238E27FC236}">
                <a16:creationId xmlns:a16="http://schemas.microsoft.com/office/drawing/2014/main" id="{6F64CD7F-492B-F9D6-2F35-17EB2D650C1C}"/>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21180804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8DF6E8-2EC9-2993-2FA9-D6F8FE28CC0B}"/>
              </a:ext>
            </a:extLst>
          </p:cNvPr>
          <p:cNvSpPr>
            <a:spLocks noGrp="1"/>
          </p:cNvSpPr>
          <p:nvPr>
            <p:ph type="title"/>
          </p:nvPr>
        </p:nvSpPr>
        <p:spPr>
          <a:xfrm>
            <a:off x="838200" y="365125"/>
            <a:ext cx="10515600" cy="1325563"/>
          </a:xfrm>
          <a:prstGeom prst="rect">
            <a:avLst/>
          </a:prstGeom>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A3F89372-AC1A-5B73-D309-B9BCBF165B65}"/>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4" name="Marcador de pie de página 3">
            <a:extLst>
              <a:ext uri="{FF2B5EF4-FFF2-40B4-BE49-F238E27FC236}">
                <a16:creationId xmlns:a16="http://schemas.microsoft.com/office/drawing/2014/main" id="{AD7FFA8B-0445-B168-CD17-5A6AB392B3E6}"/>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5" name="Marcador de número de diapositiva 4">
            <a:extLst>
              <a:ext uri="{FF2B5EF4-FFF2-40B4-BE49-F238E27FC236}">
                <a16:creationId xmlns:a16="http://schemas.microsoft.com/office/drawing/2014/main" id="{507B457A-1D88-73CE-F1B6-BAF0C114BB31}"/>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2120978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6E4D036-EFF7-53E4-FD4F-66FFA77FDDC3}"/>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3" name="Marcador de pie de página 2">
            <a:extLst>
              <a:ext uri="{FF2B5EF4-FFF2-40B4-BE49-F238E27FC236}">
                <a16:creationId xmlns:a16="http://schemas.microsoft.com/office/drawing/2014/main" id="{BBB00A69-55BB-8F50-9CC7-DE4582D38BAF}"/>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4" name="Marcador de número de diapositiva 3">
            <a:extLst>
              <a:ext uri="{FF2B5EF4-FFF2-40B4-BE49-F238E27FC236}">
                <a16:creationId xmlns:a16="http://schemas.microsoft.com/office/drawing/2014/main" id="{E89A281E-45EB-AF3A-CDED-27A7D7B465F5}"/>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1094937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820F80-9D3F-E6D2-3FEE-75B8E9D2C86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E8C635C5-67D4-0722-00B3-C541DB6F586A}"/>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42FDDD17-CAB9-3942-E052-56AD5EB1541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9DCC654-03C9-1811-2AF4-BB8C3F31EC0B}"/>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6" name="Marcador de pie de página 5">
            <a:extLst>
              <a:ext uri="{FF2B5EF4-FFF2-40B4-BE49-F238E27FC236}">
                <a16:creationId xmlns:a16="http://schemas.microsoft.com/office/drawing/2014/main" id="{B5DB5439-F9DD-4036-BF87-37ABBCF587F4}"/>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7" name="Marcador de número de diapositiva 6">
            <a:extLst>
              <a:ext uri="{FF2B5EF4-FFF2-40B4-BE49-F238E27FC236}">
                <a16:creationId xmlns:a16="http://schemas.microsoft.com/office/drawing/2014/main" id="{BD2BD813-9E35-9BD2-8220-6A71197A7B4C}"/>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
        <p:nvSpPr>
          <p:cNvPr id="8" name="CuadroTexto 7">
            <a:extLst>
              <a:ext uri="{FF2B5EF4-FFF2-40B4-BE49-F238E27FC236}">
                <a16:creationId xmlns:a16="http://schemas.microsoft.com/office/drawing/2014/main" id="{0BDF1880-4C9D-E8C0-2864-C0E3ED4483C6}"/>
              </a:ext>
            </a:extLst>
          </p:cNvPr>
          <p:cNvSpPr txBox="1"/>
          <p:nvPr userDrawn="1"/>
        </p:nvSpPr>
        <p:spPr>
          <a:xfrm>
            <a:off x="5067300" y="209550"/>
            <a:ext cx="2057400" cy="276999"/>
          </a:xfrm>
          <a:prstGeom prst="rect">
            <a:avLst/>
          </a:prstGeom>
          <a:noFill/>
        </p:spPr>
        <p:txBody>
          <a:bodyPr wrap="square" rtlCol="0">
            <a:spAutoFit/>
          </a:bodyPr>
          <a:lstStyle/>
          <a:p>
            <a:pPr algn="ctr"/>
            <a:r>
              <a:rPr lang="es-PE" sz="1200" spc="300" dirty="0">
                <a:solidFill>
                  <a:srgbClr val="D4C6C6"/>
                </a:solidFill>
              </a:rPr>
              <a:t>@studywithart</a:t>
            </a:r>
          </a:p>
        </p:txBody>
      </p:sp>
    </p:spTree>
    <p:extLst>
      <p:ext uri="{BB962C8B-B14F-4D97-AF65-F5344CB8AC3E}">
        <p14:creationId xmlns:p14="http://schemas.microsoft.com/office/powerpoint/2010/main" val="4072899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3D883E-430F-1C2F-9BFE-9FC39A505F1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EC72E7B8-1CA0-543F-E971-67F058948147}"/>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596DABF6-EC94-856F-CA1F-4C22C087A9B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D1C5E98-2E83-4099-6FAD-1FD95800D3E3}"/>
              </a:ext>
            </a:extLst>
          </p:cNvPr>
          <p:cNvSpPr>
            <a:spLocks noGrp="1"/>
          </p:cNvSpPr>
          <p:nvPr>
            <p:ph type="dt" sz="half" idx="10"/>
          </p:nvPr>
        </p:nvSpPr>
        <p:spPr>
          <a:xfrm>
            <a:off x="838200" y="6356350"/>
            <a:ext cx="2743200" cy="365125"/>
          </a:xfrm>
          <a:prstGeom prst="rect">
            <a:avLst/>
          </a:prstGeom>
        </p:spPr>
        <p:txBody>
          <a:bodyPr/>
          <a:lstStyle/>
          <a:p>
            <a:fld id="{E41F5827-E57D-4734-B102-F738ED865E6A}" type="datetimeFigureOut">
              <a:rPr lang="es-PE" smtClean="0"/>
              <a:t>14/03/2024</a:t>
            </a:fld>
            <a:endParaRPr lang="es-PE"/>
          </a:p>
        </p:txBody>
      </p:sp>
      <p:sp>
        <p:nvSpPr>
          <p:cNvPr id="6" name="Marcador de pie de página 5">
            <a:extLst>
              <a:ext uri="{FF2B5EF4-FFF2-40B4-BE49-F238E27FC236}">
                <a16:creationId xmlns:a16="http://schemas.microsoft.com/office/drawing/2014/main" id="{AF23C201-2E56-185D-A8FA-5D098F5BAEE8}"/>
              </a:ext>
            </a:extLst>
          </p:cNvPr>
          <p:cNvSpPr>
            <a:spLocks noGrp="1"/>
          </p:cNvSpPr>
          <p:nvPr>
            <p:ph type="ftr" sz="quarter" idx="11"/>
          </p:nvPr>
        </p:nvSpPr>
        <p:spPr>
          <a:xfrm>
            <a:off x="4038600" y="6356350"/>
            <a:ext cx="4114800" cy="365125"/>
          </a:xfrm>
          <a:prstGeom prst="rect">
            <a:avLst/>
          </a:prstGeom>
        </p:spPr>
        <p:txBody>
          <a:bodyPr/>
          <a:lstStyle/>
          <a:p>
            <a:endParaRPr lang="es-PE"/>
          </a:p>
        </p:txBody>
      </p:sp>
      <p:sp>
        <p:nvSpPr>
          <p:cNvPr id="7" name="Marcador de número de diapositiva 6">
            <a:extLst>
              <a:ext uri="{FF2B5EF4-FFF2-40B4-BE49-F238E27FC236}">
                <a16:creationId xmlns:a16="http://schemas.microsoft.com/office/drawing/2014/main" id="{DE239A77-ABA3-24E1-8F31-5904D417DE41}"/>
              </a:ext>
            </a:extLst>
          </p:cNvPr>
          <p:cNvSpPr>
            <a:spLocks noGrp="1"/>
          </p:cNvSpPr>
          <p:nvPr>
            <p:ph type="sldNum" sz="quarter" idx="12"/>
          </p:nvPr>
        </p:nvSpPr>
        <p:spPr>
          <a:xfrm>
            <a:off x="8610600" y="6356350"/>
            <a:ext cx="2743200" cy="365125"/>
          </a:xfrm>
          <a:prstGeom prst="rect">
            <a:avLst/>
          </a:prstGeom>
        </p:spPr>
        <p:txBody>
          <a:bodyPr/>
          <a:lstStyle/>
          <a:p>
            <a:fld id="{12B04750-81B8-4A6A-8409-EBB87FCFDFC4}" type="slidenum">
              <a:rPr lang="es-PE" smtClean="0"/>
              <a:t>‹Nº›</a:t>
            </a:fld>
            <a:endParaRPr lang="es-PE"/>
          </a:p>
        </p:txBody>
      </p:sp>
    </p:spTree>
    <p:extLst>
      <p:ext uri="{BB962C8B-B14F-4D97-AF65-F5344CB8AC3E}">
        <p14:creationId xmlns:p14="http://schemas.microsoft.com/office/powerpoint/2010/main" val="2241862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sv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1F1"/>
        </a:solidFill>
        <a:effectLst/>
      </p:bgPr>
    </p:bg>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C43D099E-9C41-68BA-3E01-79AB8F15AB4B}"/>
              </a:ext>
            </a:extLst>
          </p:cNvPr>
          <p:cNvGrpSpPr>
            <a:grpSpLocks/>
          </p:cNvGrpSpPr>
          <p:nvPr userDrawn="1"/>
        </p:nvGrpSpPr>
        <p:grpSpPr>
          <a:xfrm rot="5400000">
            <a:off x="1685699" y="-2890876"/>
            <a:ext cx="8820605" cy="12639752"/>
            <a:chOff x="-40484" y="-2874"/>
            <a:chExt cx="6914872" cy="9908874"/>
          </a:xfrm>
          <a:solidFill>
            <a:srgbClr val="EDE7E7"/>
          </a:solidFill>
        </p:grpSpPr>
        <p:pic>
          <p:nvPicPr>
            <p:cNvPr id="8" name="Gráfico 7" descr="Líneas de cuadrícula">
              <a:extLst>
                <a:ext uri="{FF2B5EF4-FFF2-40B4-BE49-F238E27FC236}">
                  <a16:creationId xmlns:a16="http://schemas.microsoft.com/office/drawing/2014/main" id="{BD3D3062-00C7-DD13-D2B4-89C7F4E6F728}"/>
                </a:ext>
              </a:extLst>
            </p:cNvPr>
            <p:cNvPicPr>
              <a:picLocks noChangeAspect="1"/>
            </p:cNvPicPr>
            <p:nvPr userDrawn="1"/>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r="76363"/>
            <a:stretch/>
          </p:blipFill>
          <p:spPr>
            <a:xfrm>
              <a:off x="6068043" y="-2874"/>
              <a:ext cx="789958" cy="3342105"/>
            </a:xfrm>
            <a:prstGeom prst="rect">
              <a:avLst/>
            </a:prstGeom>
          </p:spPr>
        </p:pic>
        <p:pic>
          <p:nvPicPr>
            <p:cNvPr id="9" name="Gráfico 8" descr="Líneas de cuadrícula">
              <a:extLst>
                <a:ext uri="{FF2B5EF4-FFF2-40B4-BE49-F238E27FC236}">
                  <a16:creationId xmlns:a16="http://schemas.microsoft.com/office/drawing/2014/main" id="{F7B960DD-638F-4DA3-2236-9D7E7D1E5B7B}"/>
                </a:ext>
              </a:extLst>
            </p:cNvPr>
            <p:cNvPicPr>
              <a:picLocks noChangeAspect="1"/>
            </p:cNvPicPr>
            <p:nvPr userDrawn="1"/>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rcRect r="75873"/>
            <a:stretch/>
          </p:blipFill>
          <p:spPr>
            <a:xfrm>
              <a:off x="6068042" y="3032620"/>
              <a:ext cx="806345" cy="3342105"/>
            </a:xfrm>
            <a:prstGeom prst="rect">
              <a:avLst/>
            </a:prstGeom>
          </p:spPr>
        </p:pic>
        <p:pic>
          <p:nvPicPr>
            <p:cNvPr id="10" name="Gráfico 9" descr="Líneas de cuadrícula">
              <a:extLst>
                <a:ext uri="{FF2B5EF4-FFF2-40B4-BE49-F238E27FC236}">
                  <a16:creationId xmlns:a16="http://schemas.microsoft.com/office/drawing/2014/main" id="{E1CA51AC-FA25-3E06-3995-F3E9F1B6F865}"/>
                </a:ext>
              </a:extLst>
            </p:cNvPr>
            <p:cNvPicPr>
              <a:picLocks noChangeAspect="1"/>
            </p:cNvPicPr>
            <p:nvPr userDrawn="1"/>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rcRect r="75873"/>
            <a:stretch/>
          </p:blipFill>
          <p:spPr>
            <a:xfrm>
              <a:off x="6068043" y="6067230"/>
              <a:ext cx="806345" cy="3342105"/>
            </a:xfrm>
            <a:prstGeom prst="rect">
              <a:avLst/>
            </a:prstGeom>
          </p:spPr>
        </p:pic>
        <p:pic>
          <p:nvPicPr>
            <p:cNvPr id="11" name="Gráfico 10" descr="Líneas de cuadrícula">
              <a:extLst>
                <a:ext uri="{FF2B5EF4-FFF2-40B4-BE49-F238E27FC236}">
                  <a16:creationId xmlns:a16="http://schemas.microsoft.com/office/drawing/2014/main" id="{4285B7DB-A813-091D-1614-A7F96A7F8B1C}"/>
                </a:ext>
              </a:extLst>
            </p:cNvPr>
            <p:cNvPicPr>
              <a:picLocks noChangeAspect="1"/>
            </p:cNvPicPr>
            <p:nvPr userDrawn="1"/>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rcRect l="6918" t="74703" r="76369" b="10436"/>
            <a:stretch/>
          </p:blipFill>
          <p:spPr>
            <a:xfrm>
              <a:off x="6299445" y="9406454"/>
              <a:ext cx="558555" cy="496666"/>
            </a:xfrm>
            <a:prstGeom prst="rect">
              <a:avLst/>
            </a:prstGeom>
          </p:spPr>
        </p:pic>
        <p:pic>
          <p:nvPicPr>
            <p:cNvPr id="12" name="Gráfico 11" descr="Líneas de cuadrícula">
              <a:extLst>
                <a:ext uri="{FF2B5EF4-FFF2-40B4-BE49-F238E27FC236}">
                  <a16:creationId xmlns:a16="http://schemas.microsoft.com/office/drawing/2014/main" id="{63F41D82-5482-6A8B-6E13-FF40A8877260}"/>
                </a:ext>
              </a:extLst>
            </p:cNvPr>
            <p:cNvPicPr>
              <a:picLocks noChangeAspect="1"/>
            </p:cNvPicPr>
            <p:nvPr userDrawn="1"/>
          </p:nvPicPr>
          <p:blipFill rotWithShape="1">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rcRect l="7573" t="73816" r="-86" b="10388"/>
            <a:stretch/>
          </p:blipFill>
          <p:spPr>
            <a:xfrm>
              <a:off x="3262312" y="9378071"/>
              <a:ext cx="3091845" cy="527929"/>
            </a:xfrm>
            <a:prstGeom prst="rect">
              <a:avLst/>
            </a:prstGeom>
          </p:spPr>
        </p:pic>
        <p:pic>
          <p:nvPicPr>
            <p:cNvPr id="13" name="Gráfico 12" descr="Líneas de cuadrícula">
              <a:extLst>
                <a:ext uri="{FF2B5EF4-FFF2-40B4-BE49-F238E27FC236}">
                  <a16:creationId xmlns:a16="http://schemas.microsoft.com/office/drawing/2014/main" id="{E8E056A1-980E-A2A4-0EF6-48B1637DE44F}"/>
                </a:ext>
              </a:extLst>
            </p:cNvPr>
            <p:cNvPicPr>
              <a:picLocks noChangeAspect="1"/>
            </p:cNvPicPr>
            <p:nvPr userDrawn="1"/>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rcRect b="77128"/>
            <a:stretch>
              <a:fillRect/>
            </a:stretch>
          </p:blipFill>
          <p:spPr>
            <a:xfrm>
              <a:off x="-40484" y="9138700"/>
              <a:ext cx="3342105" cy="764420"/>
            </a:xfrm>
            <a:custGeom>
              <a:avLst/>
              <a:gdLst>
                <a:gd name="connsiteX0" fmla="*/ 0 w 3342105"/>
                <a:gd name="connsiteY0" fmla="*/ 0 h 764420"/>
                <a:gd name="connsiteX1" fmla="*/ 3342105 w 3342105"/>
                <a:gd name="connsiteY1" fmla="*/ 0 h 764420"/>
                <a:gd name="connsiteX2" fmla="*/ 3342105 w 3342105"/>
                <a:gd name="connsiteY2" fmla="*/ 764420 h 764420"/>
                <a:gd name="connsiteX3" fmla="*/ 0 w 3342105"/>
                <a:gd name="connsiteY3" fmla="*/ 764420 h 764420"/>
                <a:gd name="connsiteX4" fmla="*/ 0 w 3342105"/>
                <a:gd name="connsiteY4" fmla="*/ 0 h 764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2105" h="764420">
                  <a:moveTo>
                    <a:pt x="0" y="0"/>
                  </a:moveTo>
                  <a:lnTo>
                    <a:pt x="3342105" y="0"/>
                  </a:lnTo>
                  <a:lnTo>
                    <a:pt x="3342105" y="764420"/>
                  </a:lnTo>
                  <a:lnTo>
                    <a:pt x="0" y="764420"/>
                  </a:lnTo>
                  <a:lnTo>
                    <a:pt x="0" y="0"/>
                  </a:lnTo>
                  <a:close/>
                </a:path>
              </a:pathLst>
            </a:custGeom>
          </p:spPr>
        </p:pic>
        <p:grpSp>
          <p:nvGrpSpPr>
            <p:cNvPr id="14" name="Grupo 13">
              <a:extLst>
                <a:ext uri="{FF2B5EF4-FFF2-40B4-BE49-F238E27FC236}">
                  <a16:creationId xmlns:a16="http://schemas.microsoft.com/office/drawing/2014/main" id="{47B9BEFC-AFC6-E393-2450-4E3749E58092}"/>
                </a:ext>
              </a:extLst>
            </p:cNvPr>
            <p:cNvGrpSpPr>
              <a:grpSpLocks/>
            </p:cNvGrpSpPr>
            <p:nvPr userDrawn="1"/>
          </p:nvGrpSpPr>
          <p:grpSpPr>
            <a:xfrm>
              <a:off x="-40484" y="-2874"/>
              <a:ext cx="6394642" cy="9412209"/>
              <a:chOff x="0" y="0"/>
              <a:chExt cx="5221752" cy="7685844"/>
            </a:xfrm>
            <a:grpFill/>
          </p:grpSpPr>
          <p:grpSp>
            <p:nvGrpSpPr>
              <p:cNvPr id="15" name="Grupo 14">
                <a:extLst>
                  <a:ext uri="{FF2B5EF4-FFF2-40B4-BE49-F238E27FC236}">
                    <a16:creationId xmlns:a16="http://schemas.microsoft.com/office/drawing/2014/main" id="{D9823119-BA4E-67EF-18DE-BADBA62F33AE}"/>
                  </a:ext>
                </a:extLst>
              </p:cNvPr>
              <p:cNvGrpSpPr>
                <a:grpSpLocks/>
              </p:cNvGrpSpPr>
              <p:nvPr/>
            </p:nvGrpSpPr>
            <p:grpSpPr>
              <a:xfrm>
                <a:off x="0" y="0"/>
                <a:ext cx="5221752" cy="2729104"/>
                <a:chOff x="0" y="0"/>
                <a:chExt cx="5221752" cy="2729104"/>
              </a:xfrm>
              <a:grpFill/>
            </p:grpSpPr>
            <p:pic>
              <p:nvPicPr>
                <p:cNvPr id="22" name="Gráfico 21" descr="Líneas de cuadrícula">
                  <a:extLst>
                    <a:ext uri="{FF2B5EF4-FFF2-40B4-BE49-F238E27FC236}">
                      <a16:creationId xmlns:a16="http://schemas.microsoft.com/office/drawing/2014/main" id="{CDCE4B2D-FFF8-FFBD-A79A-565091461C73}"/>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0" y="0"/>
                  <a:ext cx="2729104" cy="2729104"/>
                </a:xfrm>
                <a:prstGeom prst="rect">
                  <a:avLst/>
                </a:prstGeom>
              </p:spPr>
            </p:pic>
            <p:pic>
              <p:nvPicPr>
                <p:cNvPr id="23" name="Gráfico 22" descr="Líneas de cuadrícula">
                  <a:extLst>
                    <a:ext uri="{FF2B5EF4-FFF2-40B4-BE49-F238E27FC236}">
                      <a16:creationId xmlns:a16="http://schemas.microsoft.com/office/drawing/2014/main" id="{B637E418-EEA2-53B9-3A17-A48E8A490B2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492648" y="0"/>
                  <a:ext cx="2729104" cy="2729104"/>
                </a:xfrm>
                <a:prstGeom prst="rect">
                  <a:avLst/>
                </a:prstGeom>
              </p:spPr>
            </p:pic>
          </p:grpSp>
          <p:grpSp>
            <p:nvGrpSpPr>
              <p:cNvPr id="16" name="Grupo 15">
                <a:extLst>
                  <a:ext uri="{FF2B5EF4-FFF2-40B4-BE49-F238E27FC236}">
                    <a16:creationId xmlns:a16="http://schemas.microsoft.com/office/drawing/2014/main" id="{3F4FB661-CA4D-46B0-D554-C7D532F1C1A4}"/>
                  </a:ext>
                </a:extLst>
              </p:cNvPr>
              <p:cNvGrpSpPr>
                <a:grpSpLocks/>
              </p:cNvGrpSpPr>
              <p:nvPr/>
            </p:nvGrpSpPr>
            <p:grpSpPr>
              <a:xfrm>
                <a:off x="0" y="2478370"/>
                <a:ext cx="5221752" cy="2729104"/>
                <a:chOff x="0" y="0"/>
                <a:chExt cx="5221752" cy="2729104"/>
              </a:xfrm>
              <a:grpFill/>
            </p:grpSpPr>
            <p:pic>
              <p:nvPicPr>
                <p:cNvPr id="20" name="Gráfico 19" descr="Líneas de cuadrícula">
                  <a:extLst>
                    <a:ext uri="{FF2B5EF4-FFF2-40B4-BE49-F238E27FC236}">
                      <a16:creationId xmlns:a16="http://schemas.microsoft.com/office/drawing/2014/main" id="{A3058EBB-4E96-0A12-2FE1-CC638C192E1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0" y="0"/>
                  <a:ext cx="2729104" cy="2729104"/>
                </a:xfrm>
                <a:prstGeom prst="rect">
                  <a:avLst/>
                </a:prstGeom>
              </p:spPr>
            </p:pic>
            <p:pic>
              <p:nvPicPr>
                <p:cNvPr id="21" name="Gráfico 20" descr="Líneas de cuadrícula">
                  <a:extLst>
                    <a:ext uri="{FF2B5EF4-FFF2-40B4-BE49-F238E27FC236}">
                      <a16:creationId xmlns:a16="http://schemas.microsoft.com/office/drawing/2014/main" id="{42793211-1286-E4ED-B45C-460457E5522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492648" y="0"/>
                  <a:ext cx="2729104" cy="2729104"/>
                </a:xfrm>
                <a:prstGeom prst="rect">
                  <a:avLst/>
                </a:prstGeom>
              </p:spPr>
            </p:pic>
          </p:grpSp>
          <p:grpSp>
            <p:nvGrpSpPr>
              <p:cNvPr id="17" name="Grupo 16">
                <a:extLst>
                  <a:ext uri="{FF2B5EF4-FFF2-40B4-BE49-F238E27FC236}">
                    <a16:creationId xmlns:a16="http://schemas.microsoft.com/office/drawing/2014/main" id="{0A175E73-4840-DBBD-3772-1F8E0C1EDE96}"/>
                  </a:ext>
                </a:extLst>
              </p:cNvPr>
              <p:cNvGrpSpPr>
                <a:grpSpLocks/>
              </p:cNvGrpSpPr>
              <p:nvPr/>
            </p:nvGrpSpPr>
            <p:grpSpPr>
              <a:xfrm>
                <a:off x="0" y="4956740"/>
                <a:ext cx="5221752" cy="2729104"/>
                <a:chOff x="0" y="0"/>
                <a:chExt cx="5221752" cy="2729104"/>
              </a:xfrm>
              <a:grpFill/>
            </p:grpSpPr>
            <p:pic>
              <p:nvPicPr>
                <p:cNvPr id="18" name="Gráfico 17" descr="Líneas de cuadrícula">
                  <a:extLst>
                    <a:ext uri="{FF2B5EF4-FFF2-40B4-BE49-F238E27FC236}">
                      <a16:creationId xmlns:a16="http://schemas.microsoft.com/office/drawing/2014/main" id="{62986A80-A5AA-035A-7513-3DF5CE82EC42}"/>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0" y="0"/>
                  <a:ext cx="2729104" cy="2729104"/>
                </a:xfrm>
                <a:prstGeom prst="rect">
                  <a:avLst/>
                </a:prstGeom>
              </p:spPr>
            </p:pic>
            <p:pic>
              <p:nvPicPr>
                <p:cNvPr id="19" name="Gráfico 18" descr="Líneas de cuadrícula">
                  <a:extLst>
                    <a:ext uri="{FF2B5EF4-FFF2-40B4-BE49-F238E27FC236}">
                      <a16:creationId xmlns:a16="http://schemas.microsoft.com/office/drawing/2014/main" id="{FB38BB84-44CD-7E2F-FAF0-B421ABDDF87F}"/>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492648" y="0"/>
                  <a:ext cx="2729104" cy="2729104"/>
                </a:xfrm>
                <a:prstGeom prst="rect">
                  <a:avLst/>
                </a:prstGeom>
              </p:spPr>
            </p:pic>
          </p:grpSp>
        </p:grpSp>
      </p:grpSp>
      <p:sp>
        <p:nvSpPr>
          <p:cNvPr id="2" name="CuadroTexto 1">
            <a:extLst>
              <a:ext uri="{FF2B5EF4-FFF2-40B4-BE49-F238E27FC236}">
                <a16:creationId xmlns:a16="http://schemas.microsoft.com/office/drawing/2014/main" id="{28EDF4CE-F400-339F-AF20-7BE5621C1B22}"/>
              </a:ext>
            </a:extLst>
          </p:cNvPr>
          <p:cNvSpPr txBox="1"/>
          <p:nvPr userDrawn="1"/>
        </p:nvSpPr>
        <p:spPr>
          <a:xfrm>
            <a:off x="5067300" y="6487299"/>
            <a:ext cx="2057400" cy="276999"/>
          </a:xfrm>
          <a:prstGeom prst="rect">
            <a:avLst/>
          </a:prstGeom>
          <a:noFill/>
        </p:spPr>
        <p:txBody>
          <a:bodyPr wrap="square" rtlCol="0">
            <a:spAutoFit/>
          </a:bodyPr>
          <a:lstStyle/>
          <a:p>
            <a:pPr algn="ctr"/>
            <a:r>
              <a:rPr lang="es-PE" sz="1200" spc="300" dirty="0">
                <a:solidFill>
                  <a:srgbClr val="D4C6C6"/>
                </a:solidFill>
              </a:rPr>
              <a:t>@studywithart</a:t>
            </a:r>
          </a:p>
        </p:txBody>
      </p:sp>
    </p:spTree>
    <p:extLst>
      <p:ext uri="{BB962C8B-B14F-4D97-AF65-F5344CB8AC3E}">
        <p14:creationId xmlns:p14="http://schemas.microsoft.com/office/powerpoint/2010/main" val="2500944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6.xml"/><Relationship Id="rId7" Type="http://schemas.openxmlformats.org/officeDocument/2006/relationships/image" Target="../media/image9.svg"/><Relationship Id="rId12" Type="http://schemas.openxmlformats.org/officeDocument/2006/relationships/image" Target="../media/image12.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8.png"/><Relationship Id="rId11" Type="http://schemas.openxmlformats.org/officeDocument/2006/relationships/image" Target="../media/image6.jpg"/><Relationship Id="rId5" Type="http://schemas.openxmlformats.org/officeDocument/2006/relationships/image" Target="../media/image7.jpeg"/><Relationship Id="rId10" Type="http://schemas.openxmlformats.org/officeDocument/2006/relationships/image" Target="../media/image5.jpg"/><Relationship Id="rId4" Type="http://schemas.openxmlformats.org/officeDocument/2006/relationships/image" Target="../media/image4.jpeg"/><Relationship Id="rId9"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7.xml"/><Relationship Id="rId7" Type="http://schemas.openxmlformats.org/officeDocument/2006/relationships/image" Target="../media/image14.sv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3.png"/><Relationship Id="rId5" Type="http://schemas.openxmlformats.org/officeDocument/2006/relationships/image" Target="../media/image15.jp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1F1"/>
        </a:solidFill>
        <a:effectLst/>
      </p:bgPr>
    </p:bg>
    <p:spTree>
      <p:nvGrpSpPr>
        <p:cNvPr id="1" name=""/>
        <p:cNvGrpSpPr/>
        <p:nvPr/>
      </p:nvGrpSpPr>
      <p:grpSpPr>
        <a:xfrm>
          <a:off x="0" y="0"/>
          <a:ext cx="0" cy="0"/>
          <a:chOff x="0" y="0"/>
          <a:chExt cx="0" cy="0"/>
        </a:xfrm>
      </p:grpSpPr>
      <p:grpSp>
        <p:nvGrpSpPr>
          <p:cNvPr id="37" name="Grupo 36">
            <a:extLst>
              <a:ext uri="{FF2B5EF4-FFF2-40B4-BE49-F238E27FC236}">
                <a16:creationId xmlns:a16="http://schemas.microsoft.com/office/drawing/2014/main" id="{6E0F21F1-3E3E-5DF2-328E-0BAC51A14DD7}"/>
              </a:ext>
            </a:extLst>
          </p:cNvPr>
          <p:cNvGrpSpPr/>
          <p:nvPr/>
        </p:nvGrpSpPr>
        <p:grpSpPr>
          <a:xfrm>
            <a:off x="3940629" y="1999343"/>
            <a:ext cx="4310742" cy="2859315"/>
            <a:chOff x="3940629" y="1999343"/>
            <a:chExt cx="4310742" cy="2859315"/>
          </a:xfrm>
          <a:solidFill>
            <a:srgbClr val="FFAABA"/>
          </a:solidFill>
        </p:grpSpPr>
        <p:sp>
          <p:nvSpPr>
            <p:cNvPr id="4" name="Rectángulo: esquinas redondeadas 3">
              <a:extLst>
                <a:ext uri="{FF2B5EF4-FFF2-40B4-BE49-F238E27FC236}">
                  <a16:creationId xmlns:a16="http://schemas.microsoft.com/office/drawing/2014/main" id="{69487F9F-6E67-B689-0643-C368A9CF5FB5}"/>
                </a:ext>
              </a:extLst>
            </p:cNvPr>
            <p:cNvSpPr/>
            <p:nvPr/>
          </p:nvSpPr>
          <p:spPr>
            <a:xfrm>
              <a:off x="3940629" y="1999343"/>
              <a:ext cx="4310742" cy="2859315"/>
            </a:xfrm>
            <a:prstGeom prst="roundRect">
              <a:avLst>
                <a:gd name="adj" fmla="val 7530"/>
              </a:avLst>
            </a:prstGeom>
            <a:solidFill>
              <a:srgbClr val="EE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34" name="Rectángulo: esquinas redondeadas 33">
              <a:extLst>
                <a:ext uri="{FF2B5EF4-FFF2-40B4-BE49-F238E27FC236}">
                  <a16:creationId xmlns:a16="http://schemas.microsoft.com/office/drawing/2014/main" id="{A90E3C29-A024-BA37-BC9E-C4D2A062A4D4}"/>
                </a:ext>
              </a:extLst>
            </p:cNvPr>
            <p:cNvSpPr/>
            <p:nvPr/>
          </p:nvSpPr>
          <p:spPr>
            <a:xfrm>
              <a:off x="4752975" y="2893097"/>
              <a:ext cx="2686050" cy="1071808"/>
            </a:xfrm>
            <a:prstGeom prst="roundRect">
              <a:avLst>
                <a:gd name="adj" fmla="val 25934"/>
              </a:avLst>
            </a:prstGeom>
            <a:solidFill>
              <a:srgbClr val="F7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0" name="Trapecio 19">
              <a:extLst>
                <a:ext uri="{FF2B5EF4-FFF2-40B4-BE49-F238E27FC236}">
                  <a16:creationId xmlns:a16="http://schemas.microsoft.com/office/drawing/2014/main" id="{DDFEF39F-55F7-3D4A-0BA1-1683884BBEFF}"/>
                </a:ext>
              </a:extLst>
            </p:cNvPr>
            <p:cNvSpPr/>
            <p:nvPr/>
          </p:nvSpPr>
          <p:spPr>
            <a:xfrm>
              <a:off x="4752975" y="4039508"/>
              <a:ext cx="2686050" cy="819150"/>
            </a:xfrm>
            <a:prstGeom prst="trapezoid">
              <a:avLst/>
            </a:prstGeom>
            <a:solidFill>
              <a:srgbClr val="EFABAA"/>
            </a:solidFill>
            <a:ln>
              <a:solidFill>
                <a:srgbClr val="F7F1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31" name="Grupo 30">
              <a:extLst>
                <a:ext uri="{FF2B5EF4-FFF2-40B4-BE49-F238E27FC236}">
                  <a16:creationId xmlns:a16="http://schemas.microsoft.com/office/drawing/2014/main" id="{9BF4D029-1CE4-E4BF-1326-672C7161A6FF}"/>
                </a:ext>
              </a:extLst>
            </p:cNvPr>
            <p:cNvGrpSpPr/>
            <p:nvPr/>
          </p:nvGrpSpPr>
          <p:grpSpPr>
            <a:xfrm>
              <a:off x="4070073" y="2135882"/>
              <a:ext cx="4051854" cy="2586237"/>
              <a:chOff x="4126276" y="2142414"/>
              <a:chExt cx="4051854" cy="2586237"/>
            </a:xfrm>
            <a:grpFill/>
          </p:grpSpPr>
          <p:sp>
            <p:nvSpPr>
              <p:cNvPr id="21" name="Elipse 20">
                <a:extLst>
                  <a:ext uri="{FF2B5EF4-FFF2-40B4-BE49-F238E27FC236}">
                    <a16:creationId xmlns:a16="http://schemas.microsoft.com/office/drawing/2014/main" id="{EE35B1C2-E60C-D53C-6EC0-AB3A4521AFCC}"/>
                  </a:ext>
                </a:extLst>
              </p:cNvPr>
              <p:cNvSpPr/>
              <p:nvPr/>
            </p:nvSpPr>
            <p:spPr>
              <a:xfrm>
                <a:off x="8047607" y="2142414"/>
                <a:ext cx="130523" cy="1305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Elipse 21">
                <a:extLst>
                  <a:ext uri="{FF2B5EF4-FFF2-40B4-BE49-F238E27FC236}">
                    <a16:creationId xmlns:a16="http://schemas.microsoft.com/office/drawing/2014/main" id="{BE71D5A0-7A31-9826-0873-53FC8C5A60CD}"/>
                  </a:ext>
                </a:extLst>
              </p:cNvPr>
              <p:cNvSpPr/>
              <p:nvPr/>
            </p:nvSpPr>
            <p:spPr>
              <a:xfrm>
                <a:off x="8047607" y="4598128"/>
                <a:ext cx="130523" cy="1305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Elipse 22">
                <a:extLst>
                  <a:ext uri="{FF2B5EF4-FFF2-40B4-BE49-F238E27FC236}">
                    <a16:creationId xmlns:a16="http://schemas.microsoft.com/office/drawing/2014/main" id="{75DCB4F2-CA11-2A2F-C0AF-F07B0CF39FBB}"/>
                  </a:ext>
                </a:extLst>
              </p:cNvPr>
              <p:cNvSpPr/>
              <p:nvPr/>
            </p:nvSpPr>
            <p:spPr>
              <a:xfrm>
                <a:off x="4126276" y="2142414"/>
                <a:ext cx="130523" cy="1305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Elipse 23">
                <a:extLst>
                  <a:ext uri="{FF2B5EF4-FFF2-40B4-BE49-F238E27FC236}">
                    <a16:creationId xmlns:a16="http://schemas.microsoft.com/office/drawing/2014/main" id="{25C8E09E-D708-2FC1-72AA-5B85D242AD2C}"/>
                  </a:ext>
                </a:extLst>
              </p:cNvPr>
              <p:cNvSpPr/>
              <p:nvPr/>
            </p:nvSpPr>
            <p:spPr>
              <a:xfrm>
                <a:off x="4126276" y="4598128"/>
                <a:ext cx="130523" cy="1305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grpSp>
          <p:nvGrpSpPr>
            <p:cNvPr id="30" name="Grupo 29">
              <a:extLst>
                <a:ext uri="{FF2B5EF4-FFF2-40B4-BE49-F238E27FC236}">
                  <a16:creationId xmlns:a16="http://schemas.microsoft.com/office/drawing/2014/main" id="{3F17A3CB-FFC9-7CE1-E7A9-3D63E2D511A1}"/>
                </a:ext>
              </a:extLst>
            </p:cNvPr>
            <p:cNvGrpSpPr/>
            <p:nvPr/>
          </p:nvGrpSpPr>
          <p:grpSpPr>
            <a:xfrm>
              <a:off x="5159889" y="4594824"/>
              <a:ext cx="1872222" cy="65262"/>
              <a:chOff x="5202592" y="4594824"/>
              <a:chExt cx="1872222" cy="65262"/>
            </a:xfrm>
            <a:grpFill/>
          </p:grpSpPr>
          <p:sp>
            <p:nvSpPr>
              <p:cNvPr id="26" name="Elipse 25">
                <a:extLst>
                  <a:ext uri="{FF2B5EF4-FFF2-40B4-BE49-F238E27FC236}">
                    <a16:creationId xmlns:a16="http://schemas.microsoft.com/office/drawing/2014/main" id="{870844B7-E84A-51F1-FC0C-6DEA1B634161}"/>
                  </a:ext>
                </a:extLst>
              </p:cNvPr>
              <p:cNvSpPr/>
              <p:nvPr/>
            </p:nvSpPr>
            <p:spPr>
              <a:xfrm>
                <a:off x="6715232" y="4594824"/>
                <a:ext cx="65262" cy="65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7" name="Elipse 26">
                <a:extLst>
                  <a:ext uri="{FF2B5EF4-FFF2-40B4-BE49-F238E27FC236}">
                    <a16:creationId xmlns:a16="http://schemas.microsoft.com/office/drawing/2014/main" id="{8EA15E0D-577F-6604-F6F7-54BBA874D5DA}"/>
                  </a:ext>
                </a:extLst>
              </p:cNvPr>
              <p:cNvSpPr/>
              <p:nvPr/>
            </p:nvSpPr>
            <p:spPr>
              <a:xfrm>
                <a:off x="7009552" y="4594824"/>
                <a:ext cx="65262" cy="65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8" name="Elipse 27">
                <a:extLst>
                  <a:ext uri="{FF2B5EF4-FFF2-40B4-BE49-F238E27FC236}">
                    <a16:creationId xmlns:a16="http://schemas.microsoft.com/office/drawing/2014/main" id="{A854A845-99D8-CF22-27DD-59E9860B4CBD}"/>
                  </a:ext>
                </a:extLst>
              </p:cNvPr>
              <p:cNvSpPr/>
              <p:nvPr/>
            </p:nvSpPr>
            <p:spPr>
              <a:xfrm>
                <a:off x="5202592" y="4594824"/>
                <a:ext cx="65262" cy="65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9" name="Elipse 28">
                <a:extLst>
                  <a:ext uri="{FF2B5EF4-FFF2-40B4-BE49-F238E27FC236}">
                    <a16:creationId xmlns:a16="http://schemas.microsoft.com/office/drawing/2014/main" id="{B2501F57-19A7-A2E3-F5DA-E36B22771644}"/>
                  </a:ext>
                </a:extLst>
              </p:cNvPr>
              <p:cNvSpPr/>
              <p:nvPr/>
            </p:nvSpPr>
            <p:spPr>
              <a:xfrm>
                <a:off x="5496912" y="4594824"/>
                <a:ext cx="65262" cy="65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grpSp>
      <p:grpSp>
        <p:nvGrpSpPr>
          <p:cNvPr id="66" name="Gráfico 6" descr="Corazones">
            <a:extLst>
              <a:ext uri="{FF2B5EF4-FFF2-40B4-BE49-F238E27FC236}">
                <a16:creationId xmlns:a16="http://schemas.microsoft.com/office/drawing/2014/main" id="{2683BCB3-CE1A-18C8-EEDC-821468E5D1CE}"/>
              </a:ext>
            </a:extLst>
          </p:cNvPr>
          <p:cNvGrpSpPr/>
          <p:nvPr/>
        </p:nvGrpSpPr>
        <p:grpSpPr>
          <a:xfrm rot="20731353">
            <a:off x="8496038" y="1210311"/>
            <a:ext cx="821068" cy="720149"/>
            <a:chOff x="13351720" y="1454034"/>
            <a:chExt cx="2286011" cy="2005033"/>
          </a:xfrm>
        </p:grpSpPr>
        <p:sp>
          <p:nvSpPr>
            <p:cNvPr id="67" name="Forma libre: forma 66">
              <a:extLst>
                <a:ext uri="{FF2B5EF4-FFF2-40B4-BE49-F238E27FC236}">
                  <a16:creationId xmlns:a16="http://schemas.microsoft.com/office/drawing/2014/main" id="{2445906D-1A4F-7631-62B4-2726445D1FE9}"/>
                </a:ext>
              </a:extLst>
            </p:cNvPr>
            <p:cNvSpPr/>
            <p:nvPr/>
          </p:nvSpPr>
          <p:spPr>
            <a:xfrm>
              <a:off x="13351720" y="1454034"/>
              <a:ext cx="2286011" cy="2005033"/>
            </a:xfrm>
            <a:custGeom>
              <a:avLst/>
              <a:gdLst>
                <a:gd name="connsiteX0" fmla="*/ 1715973 w 2286011"/>
                <a:gd name="connsiteY0" fmla="*/ 2 h 2005033"/>
                <a:gd name="connsiteX1" fmla="*/ 1150912 w 2286011"/>
                <a:gd name="connsiteY1" fmla="*/ 476252 h 2005033"/>
                <a:gd name="connsiteX2" fmla="*/ 1143101 w 2286011"/>
                <a:gd name="connsiteY2" fmla="*/ 528601 h 2005033"/>
                <a:gd name="connsiteX3" fmla="*/ 1142911 w 2286011"/>
                <a:gd name="connsiteY3" fmla="*/ 528601 h 2005033"/>
                <a:gd name="connsiteX4" fmla="*/ 1135100 w 2286011"/>
                <a:gd name="connsiteY4" fmla="*/ 476252 h 2005033"/>
                <a:gd name="connsiteX5" fmla="*/ 570039 w 2286011"/>
                <a:gd name="connsiteY5" fmla="*/ 2 h 2005033"/>
                <a:gd name="connsiteX6" fmla="*/ 6 w 2286011"/>
                <a:gd name="connsiteY6" fmla="*/ 576960 h 2005033"/>
                <a:gd name="connsiteX7" fmla="*/ 457758 w 2286011"/>
                <a:gd name="connsiteY7" fmla="*/ 1497827 h 2005033"/>
                <a:gd name="connsiteX8" fmla="*/ 1143006 w 2286011"/>
                <a:gd name="connsiteY8" fmla="*/ 2005034 h 2005033"/>
                <a:gd name="connsiteX9" fmla="*/ 1828253 w 2286011"/>
                <a:gd name="connsiteY9" fmla="*/ 1497827 h 2005033"/>
                <a:gd name="connsiteX10" fmla="*/ 2286006 w 2286011"/>
                <a:gd name="connsiteY10" fmla="*/ 576960 h 2005033"/>
                <a:gd name="connsiteX11" fmla="*/ 1715973 w 2286011"/>
                <a:gd name="connsiteY11" fmla="*/ 2 h 2005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6011" h="2005033">
                  <a:moveTo>
                    <a:pt x="1715973" y="2"/>
                  </a:moveTo>
                  <a:cubicBezTo>
                    <a:pt x="1432147" y="-703"/>
                    <a:pt x="1196336" y="205494"/>
                    <a:pt x="1150912" y="476252"/>
                  </a:cubicBezTo>
                  <a:cubicBezTo>
                    <a:pt x="1146273" y="503893"/>
                    <a:pt x="1143625" y="524486"/>
                    <a:pt x="1143101" y="528601"/>
                  </a:cubicBezTo>
                  <a:cubicBezTo>
                    <a:pt x="1143092" y="528716"/>
                    <a:pt x="1142930" y="528716"/>
                    <a:pt x="1142911" y="528601"/>
                  </a:cubicBezTo>
                  <a:cubicBezTo>
                    <a:pt x="1142396" y="524486"/>
                    <a:pt x="1139739" y="503893"/>
                    <a:pt x="1135100" y="476252"/>
                  </a:cubicBezTo>
                  <a:cubicBezTo>
                    <a:pt x="1089675" y="205494"/>
                    <a:pt x="853865" y="-703"/>
                    <a:pt x="570039" y="2"/>
                  </a:cubicBezTo>
                  <a:cubicBezTo>
                    <a:pt x="255066" y="783"/>
                    <a:pt x="-1404" y="261977"/>
                    <a:pt x="6" y="576960"/>
                  </a:cubicBezTo>
                  <a:cubicBezTo>
                    <a:pt x="1616" y="937805"/>
                    <a:pt x="163398" y="1244300"/>
                    <a:pt x="457758" y="1497827"/>
                  </a:cubicBezTo>
                  <a:cubicBezTo>
                    <a:pt x="733431" y="1738324"/>
                    <a:pt x="1143006" y="2005034"/>
                    <a:pt x="1143006" y="2005034"/>
                  </a:cubicBezTo>
                  <a:cubicBezTo>
                    <a:pt x="1143006" y="2005034"/>
                    <a:pt x="1552581" y="1738333"/>
                    <a:pt x="1828253" y="1497827"/>
                  </a:cubicBezTo>
                  <a:cubicBezTo>
                    <a:pt x="2122605" y="1244300"/>
                    <a:pt x="2284387" y="937805"/>
                    <a:pt x="2286006" y="576960"/>
                  </a:cubicBezTo>
                  <a:cubicBezTo>
                    <a:pt x="2287416" y="261977"/>
                    <a:pt x="2030945" y="783"/>
                    <a:pt x="1715973" y="2"/>
                  </a:cubicBezTo>
                  <a:close/>
                </a:path>
              </a:pathLst>
            </a:custGeom>
            <a:solidFill>
              <a:srgbClr val="EEAAA9"/>
            </a:solidFill>
            <a:ln w="9525" cap="flat">
              <a:noFill/>
              <a:prstDash val="solid"/>
              <a:miter/>
            </a:ln>
          </p:spPr>
          <p:txBody>
            <a:bodyPr rtlCol="0" anchor="ctr"/>
            <a:lstStyle/>
            <a:p>
              <a:endParaRPr lang="es-PE" dirty="0"/>
            </a:p>
          </p:txBody>
        </p:sp>
        <p:sp>
          <p:nvSpPr>
            <p:cNvPr id="68" name="Forma libre: forma 67">
              <a:extLst>
                <a:ext uri="{FF2B5EF4-FFF2-40B4-BE49-F238E27FC236}">
                  <a16:creationId xmlns:a16="http://schemas.microsoft.com/office/drawing/2014/main" id="{C176526A-FFEB-5D79-C603-152C5463FDD6}"/>
                </a:ext>
              </a:extLst>
            </p:cNvPr>
            <p:cNvSpPr/>
            <p:nvPr/>
          </p:nvSpPr>
          <p:spPr>
            <a:xfrm>
              <a:off x="13476700" y="1577871"/>
              <a:ext cx="475157" cy="824903"/>
            </a:xfrm>
            <a:custGeom>
              <a:avLst/>
              <a:gdLst>
                <a:gd name="connsiteX0" fmla="*/ 90176 w 475157"/>
                <a:gd name="connsiteY0" fmla="*/ 824903 h 824903"/>
                <a:gd name="connsiteX1" fmla="*/ 63478 w 475157"/>
                <a:gd name="connsiteY1" fmla="*/ 806520 h 824903"/>
                <a:gd name="connsiteX2" fmla="*/ 4994 w 475157"/>
                <a:gd name="connsiteY2" fmla="*/ 401793 h 824903"/>
                <a:gd name="connsiteX3" fmla="*/ 222117 w 475157"/>
                <a:gd name="connsiteY3" fmla="*/ 60436 h 824903"/>
                <a:gd name="connsiteX4" fmla="*/ 446554 w 475157"/>
                <a:gd name="connsiteY4" fmla="*/ 0 h 824903"/>
                <a:gd name="connsiteX5" fmla="*/ 446583 w 475157"/>
                <a:gd name="connsiteY5" fmla="*/ 0 h 824903"/>
                <a:gd name="connsiteX6" fmla="*/ 475158 w 475157"/>
                <a:gd name="connsiteY6" fmla="*/ 28575 h 824903"/>
                <a:gd name="connsiteX7" fmla="*/ 446583 w 475157"/>
                <a:gd name="connsiteY7" fmla="*/ 57150 h 824903"/>
                <a:gd name="connsiteX8" fmla="*/ 446583 w 475157"/>
                <a:gd name="connsiteY8" fmla="*/ 57150 h 824903"/>
                <a:gd name="connsiteX9" fmla="*/ 446554 w 475157"/>
                <a:gd name="connsiteY9" fmla="*/ 57150 h 824903"/>
                <a:gd name="connsiteX10" fmla="*/ 250835 w 475157"/>
                <a:gd name="connsiteY10" fmla="*/ 109842 h 824903"/>
                <a:gd name="connsiteX11" fmla="*/ 116846 w 475157"/>
                <a:gd name="connsiteY11" fmla="*/ 786117 h 824903"/>
                <a:gd name="connsiteX12" fmla="*/ 100368 w 475157"/>
                <a:gd name="connsiteY12" fmla="*/ 823017 h 824903"/>
                <a:gd name="connsiteX13" fmla="*/ 90176 w 475157"/>
                <a:gd name="connsiteY13" fmla="*/ 824903 h 8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5157" h="824903">
                  <a:moveTo>
                    <a:pt x="90176" y="824903"/>
                  </a:moveTo>
                  <a:cubicBezTo>
                    <a:pt x="78670" y="824903"/>
                    <a:pt x="67831" y="817912"/>
                    <a:pt x="63478" y="806520"/>
                  </a:cubicBezTo>
                  <a:cubicBezTo>
                    <a:pt x="10290" y="667436"/>
                    <a:pt x="-10484" y="523704"/>
                    <a:pt x="4994" y="401793"/>
                  </a:cubicBezTo>
                  <a:cubicBezTo>
                    <a:pt x="24273" y="249860"/>
                    <a:pt x="99359" y="131826"/>
                    <a:pt x="222117" y="60436"/>
                  </a:cubicBezTo>
                  <a:cubicBezTo>
                    <a:pt x="290116" y="20898"/>
                    <a:pt x="367725" y="0"/>
                    <a:pt x="446554" y="0"/>
                  </a:cubicBezTo>
                  <a:cubicBezTo>
                    <a:pt x="446564" y="0"/>
                    <a:pt x="446573" y="0"/>
                    <a:pt x="446583" y="0"/>
                  </a:cubicBezTo>
                  <a:cubicBezTo>
                    <a:pt x="462366" y="0"/>
                    <a:pt x="475158" y="12792"/>
                    <a:pt x="475158" y="28575"/>
                  </a:cubicBezTo>
                  <a:cubicBezTo>
                    <a:pt x="475158" y="44358"/>
                    <a:pt x="462356" y="57150"/>
                    <a:pt x="446583" y="57150"/>
                  </a:cubicBezTo>
                  <a:lnTo>
                    <a:pt x="446583" y="57150"/>
                  </a:lnTo>
                  <a:cubicBezTo>
                    <a:pt x="446573" y="57150"/>
                    <a:pt x="446564" y="57150"/>
                    <a:pt x="446554" y="57150"/>
                  </a:cubicBezTo>
                  <a:cubicBezTo>
                    <a:pt x="377793" y="57150"/>
                    <a:pt x="310128" y="75371"/>
                    <a:pt x="250835" y="109842"/>
                  </a:cubicBezTo>
                  <a:cubicBezTo>
                    <a:pt x="95568" y="200139"/>
                    <a:pt x="-21161" y="425215"/>
                    <a:pt x="116846" y="786117"/>
                  </a:cubicBezTo>
                  <a:cubicBezTo>
                    <a:pt x="122485" y="800862"/>
                    <a:pt x="115103" y="817378"/>
                    <a:pt x="100368" y="823017"/>
                  </a:cubicBezTo>
                  <a:cubicBezTo>
                    <a:pt x="97015" y="824294"/>
                    <a:pt x="93558" y="824903"/>
                    <a:pt x="90176" y="824903"/>
                  </a:cubicBezTo>
                  <a:close/>
                </a:path>
              </a:pathLst>
            </a:custGeom>
            <a:solidFill>
              <a:srgbClr val="FFFFFF"/>
            </a:solidFill>
            <a:ln w="9525" cap="flat">
              <a:noFill/>
              <a:prstDash val="solid"/>
              <a:miter/>
            </a:ln>
          </p:spPr>
          <p:txBody>
            <a:bodyPr rtlCol="0" anchor="ctr"/>
            <a:lstStyle/>
            <a:p>
              <a:endParaRPr lang="es-PE"/>
            </a:p>
          </p:txBody>
        </p:sp>
        <p:sp>
          <p:nvSpPr>
            <p:cNvPr id="69" name="Forma libre: forma 68">
              <a:extLst>
                <a:ext uri="{FF2B5EF4-FFF2-40B4-BE49-F238E27FC236}">
                  <a16:creationId xmlns:a16="http://schemas.microsoft.com/office/drawing/2014/main" id="{817CF070-12B2-CEC6-9791-7413735CAE2F}"/>
                </a:ext>
              </a:extLst>
            </p:cNvPr>
            <p:cNvSpPr/>
            <p:nvPr/>
          </p:nvSpPr>
          <p:spPr>
            <a:xfrm>
              <a:off x="14699059" y="1577880"/>
              <a:ext cx="395808" cy="229590"/>
            </a:xfrm>
            <a:custGeom>
              <a:avLst/>
              <a:gdLst>
                <a:gd name="connsiteX0" fmla="*/ 28553 w 395808"/>
                <a:gd name="connsiteY0" fmla="*/ 229591 h 229590"/>
                <a:gd name="connsiteX1" fmla="*/ 11713 w 395808"/>
                <a:gd name="connsiteY1" fmla="*/ 224085 h 229590"/>
                <a:gd name="connsiteX2" fmla="*/ 5512 w 395808"/>
                <a:gd name="connsiteY2" fmla="*/ 184156 h 229590"/>
                <a:gd name="connsiteX3" fmla="*/ 367176 w 395808"/>
                <a:gd name="connsiteY3" fmla="*/ 0 h 229590"/>
                <a:gd name="connsiteX4" fmla="*/ 367233 w 395808"/>
                <a:gd name="connsiteY4" fmla="*/ 0 h 229590"/>
                <a:gd name="connsiteX5" fmla="*/ 395808 w 395808"/>
                <a:gd name="connsiteY5" fmla="*/ 28575 h 229590"/>
                <a:gd name="connsiteX6" fmla="*/ 367233 w 395808"/>
                <a:gd name="connsiteY6" fmla="*/ 57150 h 229590"/>
                <a:gd name="connsiteX7" fmla="*/ 367233 w 395808"/>
                <a:gd name="connsiteY7" fmla="*/ 57150 h 229590"/>
                <a:gd name="connsiteX8" fmla="*/ 367176 w 395808"/>
                <a:gd name="connsiteY8" fmla="*/ 57150 h 229590"/>
                <a:gd name="connsiteX9" fmla="*/ 51651 w 395808"/>
                <a:gd name="connsiteY9" fmla="*/ 217884 h 229590"/>
                <a:gd name="connsiteX10" fmla="*/ 28553 w 395808"/>
                <a:gd name="connsiteY10" fmla="*/ 229591 h 22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808" h="229590">
                  <a:moveTo>
                    <a:pt x="28553" y="229591"/>
                  </a:moveTo>
                  <a:cubicBezTo>
                    <a:pt x="22705" y="229591"/>
                    <a:pt x="16809" y="227800"/>
                    <a:pt x="11713" y="224085"/>
                  </a:cubicBezTo>
                  <a:cubicBezTo>
                    <a:pt x="-1032" y="214770"/>
                    <a:pt x="-3803" y="196901"/>
                    <a:pt x="5512" y="184156"/>
                  </a:cubicBezTo>
                  <a:cubicBezTo>
                    <a:pt x="89808" y="68847"/>
                    <a:pt x="225016" y="0"/>
                    <a:pt x="367176" y="0"/>
                  </a:cubicBezTo>
                  <a:cubicBezTo>
                    <a:pt x="367205" y="0"/>
                    <a:pt x="367214" y="0"/>
                    <a:pt x="367233" y="0"/>
                  </a:cubicBezTo>
                  <a:cubicBezTo>
                    <a:pt x="383017" y="0"/>
                    <a:pt x="395808" y="12802"/>
                    <a:pt x="395808" y="28575"/>
                  </a:cubicBezTo>
                  <a:cubicBezTo>
                    <a:pt x="395808" y="44348"/>
                    <a:pt x="383007" y="57150"/>
                    <a:pt x="367233" y="57150"/>
                  </a:cubicBezTo>
                  <a:lnTo>
                    <a:pt x="367233" y="57150"/>
                  </a:lnTo>
                  <a:cubicBezTo>
                    <a:pt x="367214" y="57150"/>
                    <a:pt x="367186" y="57150"/>
                    <a:pt x="367176" y="57150"/>
                  </a:cubicBezTo>
                  <a:cubicBezTo>
                    <a:pt x="243170" y="57150"/>
                    <a:pt x="125232" y="117234"/>
                    <a:pt x="51651" y="217884"/>
                  </a:cubicBezTo>
                  <a:cubicBezTo>
                    <a:pt x="46050" y="225533"/>
                    <a:pt x="37364" y="229591"/>
                    <a:pt x="28553" y="229591"/>
                  </a:cubicBezTo>
                  <a:close/>
                </a:path>
              </a:pathLst>
            </a:custGeom>
            <a:solidFill>
              <a:srgbClr val="FFFFFF"/>
            </a:solidFill>
            <a:ln w="9525" cap="flat">
              <a:noFill/>
              <a:prstDash val="solid"/>
              <a:miter/>
            </a:ln>
          </p:spPr>
          <p:txBody>
            <a:bodyPr rtlCol="0" anchor="ctr"/>
            <a:lstStyle/>
            <a:p>
              <a:endParaRPr lang="es-PE"/>
            </a:p>
          </p:txBody>
        </p:sp>
      </p:grpSp>
      <p:sp>
        <p:nvSpPr>
          <p:cNvPr id="5" name="swa" hidden="1">
            <a:extLst>
              <a:ext uri="{FF2B5EF4-FFF2-40B4-BE49-F238E27FC236}">
                <a16:creationId xmlns:a16="http://schemas.microsoft.com/office/drawing/2014/main" id="{7C9FA6A6-335F-64BA-E870-796F9E1D4759}"/>
              </a:ext>
            </a:extLst>
          </p:cNvPr>
          <p:cNvSpPr txBox="1">
            <a:spLocks noGrp="1" noRot="1" noMove="1" noResize="1" noEditPoints="1" noAdjustHandles="1" noChangeArrowheads="1" noChangeShapeType="1"/>
          </p:cNvSpPr>
          <p:nvPr/>
        </p:nvSpPr>
        <p:spPr>
          <a:xfrm>
            <a:off x="5531153" y="3365728"/>
            <a:ext cx="998630" cy="246221"/>
          </a:xfrm>
          <a:prstGeom prst="rect">
            <a:avLst/>
          </a:prstGeom>
          <a:noFill/>
        </p:spPr>
        <p:txBody>
          <a:bodyPr wrap="square" rtlCol="0">
            <a:spAutoFit/>
          </a:bodyPr>
          <a:lstStyle/>
          <a:p>
            <a:pPr algn="ctr"/>
            <a:r>
              <a:rPr lang="es-PE" sz="1000" dirty="0">
                <a:solidFill>
                  <a:srgbClr val="F7F1F1"/>
                </a:solidFill>
              </a:rPr>
              <a:t>studywithart</a:t>
            </a:r>
          </a:p>
        </p:txBody>
      </p:sp>
      <p:grpSp>
        <p:nvGrpSpPr>
          <p:cNvPr id="70" name="Gráfico 6" descr="Corazones">
            <a:extLst>
              <a:ext uri="{FF2B5EF4-FFF2-40B4-BE49-F238E27FC236}">
                <a16:creationId xmlns:a16="http://schemas.microsoft.com/office/drawing/2014/main" id="{F41AA804-E62A-686D-F8C8-67508D706947}"/>
              </a:ext>
            </a:extLst>
          </p:cNvPr>
          <p:cNvGrpSpPr/>
          <p:nvPr/>
        </p:nvGrpSpPr>
        <p:grpSpPr>
          <a:xfrm>
            <a:off x="2485822" y="3015623"/>
            <a:ext cx="749958" cy="750159"/>
            <a:chOff x="12942208" y="2998927"/>
            <a:chExt cx="1059939" cy="1060223"/>
          </a:xfrm>
        </p:grpSpPr>
        <p:sp>
          <p:nvSpPr>
            <p:cNvPr id="71" name="Forma libre: forma 70">
              <a:extLst>
                <a:ext uri="{FF2B5EF4-FFF2-40B4-BE49-F238E27FC236}">
                  <a16:creationId xmlns:a16="http://schemas.microsoft.com/office/drawing/2014/main" id="{BFC5542D-2E1A-3536-0E0A-B8C7A9F35076}"/>
                </a:ext>
              </a:extLst>
            </p:cNvPr>
            <p:cNvSpPr/>
            <p:nvPr/>
          </p:nvSpPr>
          <p:spPr>
            <a:xfrm>
              <a:off x="12942208" y="2998927"/>
              <a:ext cx="1059939" cy="1060223"/>
            </a:xfrm>
            <a:custGeom>
              <a:avLst/>
              <a:gdLst>
                <a:gd name="connsiteX0" fmla="*/ 485850 w 1059939"/>
                <a:gd name="connsiteY0" fmla="*/ 84398 h 1060223"/>
                <a:gd name="connsiteX1" fmla="*/ 447074 w 1059939"/>
                <a:gd name="connsiteY1" fmla="*/ 437166 h 1060223"/>
                <a:gd name="connsiteX2" fmla="*/ 469144 w 1059939"/>
                <a:gd name="connsiteY2" fmla="*/ 469275 h 1060223"/>
                <a:gd name="connsiteX3" fmla="*/ 469010 w 1059939"/>
                <a:gd name="connsiteY3" fmla="*/ 469408 h 1060223"/>
                <a:gd name="connsiteX4" fmla="*/ 437540 w 1059939"/>
                <a:gd name="connsiteY4" fmla="*/ 447739 h 1060223"/>
                <a:gd name="connsiteX5" fmla="*/ 80914 w 1059939"/>
                <a:gd name="connsiteY5" fmla="*/ 489344 h 1060223"/>
                <a:gd name="connsiteX6" fmla="*/ 86353 w 1059939"/>
                <a:gd name="connsiteY6" fmla="*/ 895623 h 1060223"/>
                <a:gd name="connsiteX7" fmla="*/ 572557 w 1059939"/>
                <a:gd name="connsiteY7" fmla="*/ 1057853 h 1060223"/>
                <a:gd name="connsiteX8" fmla="*/ 994562 w 1059939"/>
                <a:gd name="connsiteY8" fmla="*/ 994845 h 1060223"/>
                <a:gd name="connsiteX9" fmla="*/ 1057570 w 1059939"/>
                <a:gd name="connsiteY9" fmla="*/ 572840 h 1060223"/>
                <a:gd name="connsiteX10" fmla="*/ 895578 w 1059939"/>
                <a:gd name="connsiteY10" fmla="*/ 86884 h 1060223"/>
                <a:gd name="connsiteX11" fmla="*/ 485850 w 1059939"/>
                <a:gd name="connsiteY11" fmla="*/ 84398 h 106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59939" h="1060223">
                  <a:moveTo>
                    <a:pt x="485850" y="84398"/>
                  </a:moveTo>
                  <a:cubicBezTo>
                    <a:pt x="390981" y="180572"/>
                    <a:pt x="378056" y="327238"/>
                    <a:pt x="447074" y="437166"/>
                  </a:cubicBezTo>
                  <a:cubicBezTo>
                    <a:pt x="457037" y="453035"/>
                    <a:pt x="467029" y="466465"/>
                    <a:pt x="469144" y="469275"/>
                  </a:cubicBezTo>
                  <a:cubicBezTo>
                    <a:pt x="469210" y="469361"/>
                    <a:pt x="469096" y="469475"/>
                    <a:pt x="469010" y="469408"/>
                  </a:cubicBezTo>
                  <a:cubicBezTo>
                    <a:pt x="466238" y="467322"/>
                    <a:pt x="453180" y="457607"/>
                    <a:pt x="437540" y="447739"/>
                  </a:cubicBezTo>
                  <a:cubicBezTo>
                    <a:pt x="326307" y="377483"/>
                    <a:pt x="177193" y="391351"/>
                    <a:pt x="80914" y="489344"/>
                  </a:cubicBezTo>
                  <a:cubicBezTo>
                    <a:pt x="-29595" y="601815"/>
                    <a:pt x="-26071" y="785067"/>
                    <a:pt x="86353" y="895623"/>
                  </a:cubicBezTo>
                  <a:cubicBezTo>
                    <a:pt x="214388" y="1021535"/>
                    <a:pt x="379513" y="1072236"/>
                    <a:pt x="572557" y="1057853"/>
                  </a:cubicBezTo>
                  <a:cubicBezTo>
                    <a:pt x="755227" y="1045404"/>
                    <a:pt x="994562" y="994845"/>
                    <a:pt x="994562" y="994845"/>
                  </a:cubicBezTo>
                  <a:cubicBezTo>
                    <a:pt x="994562" y="994845"/>
                    <a:pt x="1045130" y="755511"/>
                    <a:pt x="1057570" y="572840"/>
                  </a:cubicBezTo>
                  <a:cubicBezTo>
                    <a:pt x="1071943" y="379921"/>
                    <a:pt x="1021317" y="214881"/>
                    <a:pt x="895578" y="86884"/>
                  </a:cubicBezTo>
                  <a:cubicBezTo>
                    <a:pt x="783335" y="-27425"/>
                    <a:pt x="598350" y="-29645"/>
                    <a:pt x="485850" y="84398"/>
                  </a:cubicBezTo>
                  <a:close/>
                </a:path>
              </a:pathLst>
            </a:custGeom>
            <a:solidFill>
              <a:srgbClr val="FAD0D1"/>
            </a:solidFill>
            <a:ln w="9525" cap="flat">
              <a:noFill/>
              <a:prstDash val="solid"/>
              <a:miter/>
            </a:ln>
          </p:spPr>
          <p:txBody>
            <a:bodyPr rtlCol="0" anchor="ctr"/>
            <a:lstStyle/>
            <a:p>
              <a:endParaRPr lang="es-PE"/>
            </a:p>
          </p:txBody>
        </p:sp>
        <p:sp>
          <p:nvSpPr>
            <p:cNvPr id="72" name="Forma libre: forma 71">
              <a:extLst>
                <a:ext uri="{FF2B5EF4-FFF2-40B4-BE49-F238E27FC236}">
                  <a16:creationId xmlns:a16="http://schemas.microsoft.com/office/drawing/2014/main" id="{135140EF-36D7-C2FE-FA75-3A899BFEEE48}"/>
                </a:ext>
              </a:extLst>
            </p:cNvPr>
            <p:cNvSpPr/>
            <p:nvPr/>
          </p:nvSpPr>
          <p:spPr>
            <a:xfrm>
              <a:off x="12999472" y="3521834"/>
              <a:ext cx="244803" cy="435543"/>
            </a:xfrm>
            <a:custGeom>
              <a:avLst/>
              <a:gdLst>
                <a:gd name="connsiteX0" fmla="*/ 225733 w 244803"/>
                <a:gd name="connsiteY0" fmla="*/ 435544 h 435543"/>
                <a:gd name="connsiteX1" fmla="*/ 217979 w 244803"/>
                <a:gd name="connsiteY1" fmla="*/ 433887 h 435543"/>
                <a:gd name="connsiteX2" fmla="*/ 52387 w 244803"/>
                <a:gd name="connsiteY2" fmla="*/ 310042 h 435543"/>
                <a:gd name="connsiteX3" fmla="*/ 7620 w 244803"/>
                <a:gd name="connsiteY3" fmla="*/ 108455 h 435543"/>
                <a:gd name="connsiteX4" fmla="*/ 66856 w 244803"/>
                <a:gd name="connsiteY4" fmla="*/ 5576 h 435543"/>
                <a:gd name="connsiteX5" fmla="*/ 93792 w 244803"/>
                <a:gd name="connsiteY5" fmla="*/ 5576 h 435543"/>
                <a:gd name="connsiteX6" fmla="*/ 93792 w 244803"/>
                <a:gd name="connsiteY6" fmla="*/ 32522 h 435543"/>
                <a:gd name="connsiteX7" fmla="*/ 44453 w 244803"/>
                <a:gd name="connsiteY7" fmla="*/ 118209 h 435543"/>
                <a:gd name="connsiteX8" fmla="*/ 233514 w 244803"/>
                <a:gd name="connsiteY8" fmla="*/ 399111 h 435543"/>
                <a:gd name="connsiteX9" fmla="*/ 243144 w 244803"/>
                <a:gd name="connsiteY9" fmla="*/ 424276 h 435543"/>
                <a:gd name="connsiteX10" fmla="*/ 225733 w 244803"/>
                <a:gd name="connsiteY10" fmla="*/ 435544 h 435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803" h="435543">
                  <a:moveTo>
                    <a:pt x="225733" y="435544"/>
                  </a:moveTo>
                  <a:cubicBezTo>
                    <a:pt x="223142" y="435544"/>
                    <a:pt x="220494" y="435010"/>
                    <a:pt x="217979" y="433887"/>
                  </a:cubicBezTo>
                  <a:cubicBezTo>
                    <a:pt x="149294" y="403206"/>
                    <a:pt x="90487" y="359220"/>
                    <a:pt x="52387" y="310042"/>
                  </a:cubicBezTo>
                  <a:cubicBezTo>
                    <a:pt x="4553" y="248292"/>
                    <a:pt x="-10935" y="178588"/>
                    <a:pt x="7620" y="108455"/>
                  </a:cubicBezTo>
                  <a:cubicBezTo>
                    <a:pt x="17907" y="69612"/>
                    <a:pt x="38385" y="34036"/>
                    <a:pt x="66856" y="5576"/>
                  </a:cubicBezTo>
                  <a:cubicBezTo>
                    <a:pt x="74295" y="-1854"/>
                    <a:pt x="86353" y="-1863"/>
                    <a:pt x="93792" y="5576"/>
                  </a:cubicBezTo>
                  <a:cubicBezTo>
                    <a:pt x="101231" y="13015"/>
                    <a:pt x="101231" y="25073"/>
                    <a:pt x="93792" y="32522"/>
                  </a:cubicBezTo>
                  <a:cubicBezTo>
                    <a:pt x="70075" y="56230"/>
                    <a:pt x="53016" y="85862"/>
                    <a:pt x="44453" y="118209"/>
                  </a:cubicBezTo>
                  <a:cubicBezTo>
                    <a:pt x="10182" y="247739"/>
                    <a:pt x="119653" y="348238"/>
                    <a:pt x="233514" y="399111"/>
                  </a:cubicBezTo>
                  <a:cubicBezTo>
                    <a:pt x="243125" y="403406"/>
                    <a:pt x="247431" y="414665"/>
                    <a:pt x="243144" y="424276"/>
                  </a:cubicBezTo>
                  <a:cubicBezTo>
                    <a:pt x="239972" y="431343"/>
                    <a:pt x="233019" y="435544"/>
                    <a:pt x="225733" y="435544"/>
                  </a:cubicBezTo>
                  <a:close/>
                </a:path>
              </a:pathLst>
            </a:custGeom>
            <a:solidFill>
              <a:srgbClr val="FFFFFF"/>
            </a:solidFill>
            <a:ln w="9525" cap="flat">
              <a:noFill/>
              <a:prstDash val="solid"/>
              <a:miter/>
            </a:ln>
          </p:spPr>
          <p:txBody>
            <a:bodyPr rtlCol="0" anchor="ctr"/>
            <a:lstStyle/>
            <a:p>
              <a:endParaRPr lang="es-PE"/>
            </a:p>
          </p:txBody>
        </p:sp>
        <p:sp>
          <p:nvSpPr>
            <p:cNvPr id="73" name="Forma libre: forma 72">
              <a:extLst>
                <a:ext uri="{FF2B5EF4-FFF2-40B4-BE49-F238E27FC236}">
                  <a16:creationId xmlns:a16="http://schemas.microsoft.com/office/drawing/2014/main" id="{8C542E61-FA8E-1DCF-3B24-B9C0F5AB6780}"/>
                </a:ext>
              </a:extLst>
            </p:cNvPr>
            <p:cNvSpPr/>
            <p:nvPr/>
          </p:nvSpPr>
          <p:spPr>
            <a:xfrm>
              <a:off x="13403606" y="3117707"/>
              <a:ext cx="99336" cy="218802"/>
            </a:xfrm>
            <a:custGeom>
              <a:avLst/>
              <a:gdLst>
                <a:gd name="connsiteX0" fmla="*/ 21510 w 99336"/>
                <a:gd name="connsiteY0" fmla="*/ 218802 h 218802"/>
                <a:gd name="connsiteX1" fmla="*/ 2708 w 99336"/>
                <a:gd name="connsiteY1" fmla="*/ 202676 h 218802"/>
                <a:gd name="connsiteX2" fmla="*/ 66820 w 99336"/>
                <a:gd name="connsiteY2" fmla="*/ 5576 h 218802"/>
                <a:gd name="connsiteX3" fmla="*/ 93757 w 99336"/>
                <a:gd name="connsiteY3" fmla="*/ 5576 h 218802"/>
                <a:gd name="connsiteX4" fmla="*/ 93757 w 99336"/>
                <a:gd name="connsiteY4" fmla="*/ 32522 h 218802"/>
                <a:gd name="connsiteX5" fmla="*/ 40360 w 99336"/>
                <a:gd name="connsiteY5" fmla="*/ 196819 h 218802"/>
                <a:gd name="connsiteX6" fmla="*/ 24453 w 99336"/>
                <a:gd name="connsiteY6" fmla="*/ 218564 h 218802"/>
                <a:gd name="connsiteX7" fmla="*/ 21510 w 99336"/>
                <a:gd name="connsiteY7" fmla="*/ 218802 h 218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36" h="218802">
                  <a:moveTo>
                    <a:pt x="21510" y="218802"/>
                  </a:moveTo>
                  <a:cubicBezTo>
                    <a:pt x="12280" y="218802"/>
                    <a:pt x="4174" y="212078"/>
                    <a:pt x="2708" y="202676"/>
                  </a:cubicBezTo>
                  <a:cubicBezTo>
                    <a:pt x="-8494" y="130601"/>
                    <a:pt x="15481" y="56916"/>
                    <a:pt x="66820" y="5576"/>
                  </a:cubicBezTo>
                  <a:cubicBezTo>
                    <a:pt x="74259" y="-1854"/>
                    <a:pt x="86318" y="-1863"/>
                    <a:pt x="93757" y="5576"/>
                  </a:cubicBezTo>
                  <a:cubicBezTo>
                    <a:pt x="101196" y="13015"/>
                    <a:pt x="101196" y="25073"/>
                    <a:pt x="93757" y="32522"/>
                  </a:cubicBezTo>
                  <a:cubicBezTo>
                    <a:pt x="50980" y="75289"/>
                    <a:pt x="31016" y="136716"/>
                    <a:pt x="40360" y="196819"/>
                  </a:cubicBezTo>
                  <a:cubicBezTo>
                    <a:pt x="41970" y="207210"/>
                    <a:pt x="34855" y="216955"/>
                    <a:pt x="24453" y="218564"/>
                  </a:cubicBezTo>
                  <a:cubicBezTo>
                    <a:pt x="23472" y="218736"/>
                    <a:pt x="22491" y="218802"/>
                    <a:pt x="21510" y="218802"/>
                  </a:cubicBezTo>
                  <a:close/>
                </a:path>
              </a:pathLst>
            </a:custGeom>
            <a:solidFill>
              <a:srgbClr val="FFFFFF"/>
            </a:solidFill>
            <a:ln w="9525" cap="flat">
              <a:noFill/>
              <a:prstDash val="solid"/>
              <a:miter/>
            </a:ln>
          </p:spPr>
          <p:txBody>
            <a:bodyPr rtlCol="0" anchor="ctr"/>
            <a:lstStyle/>
            <a:p>
              <a:endParaRPr lang="es-PE"/>
            </a:p>
          </p:txBody>
        </p:sp>
      </p:grpSp>
      <p:sp>
        <p:nvSpPr>
          <p:cNvPr id="74" name="Forma libre: forma 73">
            <a:extLst>
              <a:ext uri="{FF2B5EF4-FFF2-40B4-BE49-F238E27FC236}">
                <a16:creationId xmlns:a16="http://schemas.microsoft.com/office/drawing/2014/main" id="{B526808F-081F-65B6-AD13-43930D65A596}"/>
              </a:ext>
            </a:extLst>
          </p:cNvPr>
          <p:cNvSpPr/>
          <p:nvPr/>
        </p:nvSpPr>
        <p:spPr>
          <a:xfrm>
            <a:off x="8977866" y="3550718"/>
            <a:ext cx="595068" cy="595000"/>
          </a:xfrm>
          <a:custGeom>
            <a:avLst/>
            <a:gdLst>
              <a:gd name="connsiteX0" fmla="*/ 556851 w 595068"/>
              <a:gd name="connsiteY0" fmla="*/ 281281 h 595000"/>
              <a:gd name="connsiteX1" fmla="*/ 324041 w 595068"/>
              <a:gd name="connsiteY1" fmla="*/ 271003 h 595000"/>
              <a:gd name="connsiteX2" fmla="*/ 324003 w 595068"/>
              <a:gd name="connsiteY2" fmla="*/ 270965 h 595000"/>
              <a:gd name="connsiteX3" fmla="*/ 313630 w 595068"/>
              <a:gd name="connsiteY3" fmla="*/ 38174 h 595000"/>
              <a:gd name="connsiteX4" fmla="*/ 85040 w 595068"/>
              <a:gd name="connsiteY4" fmla="*/ 55815 h 595000"/>
              <a:gd name="connsiteX5" fmla="*/ 1334 w 595068"/>
              <a:gd name="connsiteY5" fmla="*/ 321238 h 595000"/>
              <a:gd name="connsiteX6" fmla="*/ 36748 w 595068"/>
              <a:gd name="connsiteY6" fmla="*/ 558373 h 595000"/>
              <a:gd name="connsiteX7" fmla="*/ 273911 w 595068"/>
              <a:gd name="connsiteY7" fmla="*/ 593682 h 595000"/>
              <a:gd name="connsiteX8" fmla="*/ 539316 w 595068"/>
              <a:gd name="connsiteY8" fmla="*/ 509871 h 595000"/>
              <a:gd name="connsiteX9" fmla="*/ 556851 w 595068"/>
              <a:gd name="connsiteY9" fmla="*/ 281281 h 59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5068" h="595000">
                <a:moveTo>
                  <a:pt x="556851" y="281281"/>
                </a:moveTo>
                <a:cubicBezTo>
                  <a:pt x="495682" y="211215"/>
                  <a:pt x="389640" y="207805"/>
                  <a:pt x="324041" y="271003"/>
                </a:cubicBezTo>
                <a:cubicBezTo>
                  <a:pt x="322832" y="272175"/>
                  <a:pt x="322832" y="272175"/>
                  <a:pt x="324003" y="270965"/>
                </a:cubicBezTo>
                <a:cubicBezTo>
                  <a:pt x="387182" y="205348"/>
                  <a:pt x="383725" y="99316"/>
                  <a:pt x="313630" y="38174"/>
                </a:cubicBezTo>
                <a:cubicBezTo>
                  <a:pt x="246689" y="-20214"/>
                  <a:pt x="145247" y="-9498"/>
                  <a:pt x="85040" y="55815"/>
                </a:cubicBezTo>
                <a:cubicBezTo>
                  <a:pt x="19746" y="126643"/>
                  <a:pt x="-6467" y="216654"/>
                  <a:pt x="1334" y="321238"/>
                </a:cubicBezTo>
                <a:cubicBezTo>
                  <a:pt x="8325" y="423889"/>
                  <a:pt x="36748" y="558373"/>
                  <a:pt x="36748" y="558373"/>
                </a:cubicBezTo>
                <a:cubicBezTo>
                  <a:pt x="36748" y="558373"/>
                  <a:pt x="171251" y="586729"/>
                  <a:pt x="273911" y="593682"/>
                </a:cubicBezTo>
                <a:cubicBezTo>
                  <a:pt x="378505" y="601435"/>
                  <a:pt x="468507" y="575194"/>
                  <a:pt x="539316" y="509871"/>
                </a:cubicBezTo>
                <a:cubicBezTo>
                  <a:pt x="604591" y="449645"/>
                  <a:pt x="615268" y="348194"/>
                  <a:pt x="556851" y="281281"/>
                </a:cubicBezTo>
                <a:close/>
              </a:path>
            </a:pathLst>
          </a:custGeom>
          <a:solidFill>
            <a:srgbClr val="FAD0D1"/>
          </a:solidFill>
          <a:ln w="9525" cap="flat">
            <a:noFill/>
            <a:prstDash val="solid"/>
            <a:miter/>
          </a:ln>
        </p:spPr>
        <p:txBody>
          <a:bodyPr rtlCol="0" anchor="ctr"/>
          <a:lstStyle/>
          <a:p>
            <a:endParaRPr lang="es-PE" dirty="0"/>
          </a:p>
        </p:txBody>
      </p:sp>
      <p:sp>
        <p:nvSpPr>
          <p:cNvPr id="75" name="Forma libre: forma 74">
            <a:extLst>
              <a:ext uri="{FF2B5EF4-FFF2-40B4-BE49-F238E27FC236}">
                <a16:creationId xmlns:a16="http://schemas.microsoft.com/office/drawing/2014/main" id="{D4D28B6D-E57B-A53E-51D3-748B22B78B5B}"/>
              </a:ext>
            </a:extLst>
          </p:cNvPr>
          <p:cNvSpPr/>
          <p:nvPr/>
        </p:nvSpPr>
        <p:spPr>
          <a:xfrm>
            <a:off x="9264932" y="4970434"/>
            <a:ext cx="297040" cy="297042"/>
          </a:xfrm>
          <a:custGeom>
            <a:avLst/>
            <a:gdLst>
              <a:gd name="connsiteX0" fmla="*/ 274111 w 297040"/>
              <a:gd name="connsiteY0" fmla="*/ 135660 h 297042"/>
              <a:gd name="connsiteX1" fmla="*/ 162459 w 297040"/>
              <a:gd name="connsiteY1" fmla="*/ 134612 h 297042"/>
              <a:gd name="connsiteX2" fmla="*/ 162421 w 297040"/>
              <a:gd name="connsiteY2" fmla="*/ 134574 h 297042"/>
              <a:gd name="connsiteX3" fmla="*/ 161364 w 297040"/>
              <a:gd name="connsiteY3" fmla="*/ 22922 h 297042"/>
              <a:gd name="connsiteX4" fmla="*/ 39329 w 297040"/>
              <a:gd name="connsiteY4" fmla="*/ 30951 h 297042"/>
              <a:gd name="connsiteX5" fmla="*/ 667 w 297040"/>
              <a:gd name="connsiteY5" fmla="*/ 160091 h 297042"/>
              <a:gd name="connsiteX6" fmla="*/ 18374 w 297040"/>
              <a:gd name="connsiteY6" fmla="*/ 278668 h 297042"/>
              <a:gd name="connsiteX7" fmla="*/ 136951 w 297040"/>
              <a:gd name="connsiteY7" fmla="*/ 296375 h 297042"/>
              <a:gd name="connsiteX8" fmla="*/ 266082 w 297040"/>
              <a:gd name="connsiteY8" fmla="*/ 257713 h 297042"/>
              <a:gd name="connsiteX9" fmla="*/ 274111 w 297040"/>
              <a:gd name="connsiteY9" fmla="*/ 135660 h 29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040" h="297042">
                <a:moveTo>
                  <a:pt x="274111" y="135660"/>
                </a:moveTo>
                <a:cubicBezTo>
                  <a:pt x="243202" y="105237"/>
                  <a:pt x="193787" y="104884"/>
                  <a:pt x="162459" y="134612"/>
                </a:cubicBezTo>
                <a:cubicBezTo>
                  <a:pt x="161602" y="135421"/>
                  <a:pt x="161612" y="135431"/>
                  <a:pt x="162421" y="134574"/>
                </a:cubicBezTo>
                <a:cubicBezTo>
                  <a:pt x="192149" y="103237"/>
                  <a:pt x="191787" y="53830"/>
                  <a:pt x="161364" y="22922"/>
                </a:cubicBezTo>
                <a:cubicBezTo>
                  <a:pt x="127340" y="-11635"/>
                  <a:pt x="71162" y="-5634"/>
                  <a:pt x="39329" y="30951"/>
                </a:cubicBezTo>
                <a:cubicBezTo>
                  <a:pt x="9021" y="65794"/>
                  <a:pt x="-3104" y="109533"/>
                  <a:pt x="667" y="160091"/>
                </a:cubicBezTo>
                <a:cubicBezTo>
                  <a:pt x="4163" y="211422"/>
                  <a:pt x="18374" y="278668"/>
                  <a:pt x="18374" y="278668"/>
                </a:cubicBezTo>
                <a:cubicBezTo>
                  <a:pt x="18374" y="278668"/>
                  <a:pt x="85621" y="292879"/>
                  <a:pt x="136951" y="296375"/>
                </a:cubicBezTo>
                <a:cubicBezTo>
                  <a:pt x="187510" y="300147"/>
                  <a:pt x="231249" y="288021"/>
                  <a:pt x="266082" y="257713"/>
                </a:cubicBezTo>
                <a:cubicBezTo>
                  <a:pt x="302677" y="225861"/>
                  <a:pt x="308678" y="169683"/>
                  <a:pt x="274111" y="135660"/>
                </a:cubicBezTo>
                <a:close/>
              </a:path>
            </a:pathLst>
          </a:custGeom>
          <a:solidFill>
            <a:srgbClr val="EEAAA9"/>
          </a:solidFill>
          <a:ln w="9525" cap="flat">
            <a:noFill/>
            <a:prstDash val="solid"/>
            <a:miter/>
          </a:ln>
        </p:spPr>
        <p:txBody>
          <a:bodyPr rtlCol="0" anchor="ctr"/>
          <a:lstStyle/>
          <a:p>
            <a:endParaRPr lang="es-PE"/>
          </a:p>
        </p:txBody>
      </p:sp>
      <p:sp>
        <p:nvSpPr>
          <p:cNvPr id="76" name="Forma libre: forma 75">
            <a:extLst>
              <a:ext uri="{FF2B5EF4-FFF2-40B4-BE49-F238E27FC236}">
                <a16:creationId xmlns:a16="http://schemas.microsoft.com/office/drawing/2014/main" id="{96DBDA67-E3DA-6E8E-F33D-8B59A785F469}"/>
              </a:ext>
            </a:extLst>
          </p:cNvPr>
          <p:cNvSpPr/>
          <p:nvPr/>
        </p:nvSpPr>
        <p:spPr>
          <a:xfrm rot="4423072">
            <a:off x="3090478" y="1292128"/>
            <a:ext cx="676034" cy="676061"/>
          </a:xfrm>
          <a:custGeom>
            <a:avLst/>
            <a:gdLst>
              <a:gd name="connsiteX0" fmla="*/ 190484 w 396683"/>
              <a:gd name="connsiteY0" fmla="*/ 23070 h 396699"/>
              <a:gd name="connsiteX1" fmla="*/ 180416 w 396683"/>
              <a:gd name="connsiteY1" fmla="*/ 180385 h 396699"/>
              <a:gd name="connsiteX2" fmla="*/ 180378 w 396683"/>
              <a:gd name="connsiteY2" fmla="*/ 180423 h 396699"/>
              <a:gd name="connsiteX3" fmla="*/ 23063 w 396683"/>
              <a:gd name="connsiteY3" fmla="*/ 190491 h 396699"/>
              <a:gd name="connsiteX4" fmla="*/ 37817 w 396683"/>
              <a:gd name="connsiteY4" fmla="*/ 340605 h 396699"/>
              <a:gd name="connsiteX5" fmla="*/ 214096 w 396683"/>
              <a:gd name="connsiteY5" fmla="*/ 395812 h 396699"/>
              <a:gd name="connsiteX6" fmla="*/ 372192 w 396683"/>
              <a:gd name="connsiteY6" fmla="*/ 372199 h 396699"/>
              <a:gd name="connsiteX7" fmla="*/ 395795 w 396683"/>
              <a:gd name="connsiteY7" fmla="*/ 214103 h 396699"/>
              <a:gd name="connsiteX8" fmla="*/ 340588 w 396683"/>
              <a:gd name="connsiteY8" fmla="*/ 37824 h 396699"/>
              <a:gd name="connsiteX9" fmla="*/ 190484 w 396683"/>
              <a:gd name="connsiteY9" fmla="*/ 23070 h 39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6683" h="396699">
                <a:moveTo>
                  <a:pt x="190484" y="23070"/>
                </a:moveTo>
                <a:cubicBezTo>
                  <a:pt x="141116" y="63332"/>
                  <a:pt x="137753" y="135760"/>
                  <a:pt x="180416" y="180385"/>
                </a:cubicBezTo>
                <a:cubicBezTo>
                  <a:pt x="181349" y="181356"/>
                  <a:pt x="181349" y="181356"/>
                  <a:pt x="180378" y="180423"/>
                </a:cubicBezTo>
                <a:cubicBezTo>
                  <a:pt x="135743" y="137760"/>
                  <a:pt x="63325" y="141123"/>
                  <a:pt x="23063" y="190491"/>
                </a:cubicBezTo>
                <a:cubicBezTo>
                  <a:pt x="-13599" y="235458"/>
                  <a:pt x="-4988" y="301438"/>
                  <a:pt x="37817" y="340605"/>
                </a:cubicBezTo>
                <a:cubicBezTo>
                  <a:pt x="84918" y="383696"/>
                  <a:pt x="144687" y="400984"/>
                  <a:pt x="214096" y="395812"/>
                </a:cubicBezTo>
                <a:cubicBezTo>
                  <a:pt x="282533" y="391144"/>
                  <a:pt x="372192" y="372199"/>
                  <a:pt x="372192" y="372199"/>
                </a:cubicBezTo>
                <a:cubicBezTo>
                  <a:pt x="372192" y="372199"/>
                  <a:pt x="391137" y="282540"/>
                  <a:pt x="395795" y="214103"/>
                </a:cubicBezTo>
                <a:cubicBezTo>
                  <a:pt x="400967" y="144695"/>
                  <a:pt x="383679" y="84925"/>
                  <a:pt x="340588" y="37824"/>
                </a:cubicBezTo>
                <a:cubicBezTo>
                  <a:pt x="301431" y="-4991"/>
                  <a:pt x="235442" y="-13602"/>
                  <a:pt x="190484" y="23070"/>
                </a:cubicBezTo>
                <a:close/>
              </a:path>
            </a:pathLst>
          </a:custGeom>
          <a:solidFill>
            <a:srgbClr val="EDABA9"/>
          </a:solidFill>
          <a:ln w="9525" cap="flat">
            <a:noFill/>
            <a:prstDash val="solid"/>
            <a:miter/>
          </a:ln>
        </p:spPr>
        <p:txBody>
          <a:bodyPr rtlCol="0" anchor="ctr"/>
          <a:lstStyle/>
          <a:p>
            <a:endParaRPr lang="es-PE"/>
          </a:p>
        </p:txBody>
      </p:sp>
      <p:grpSp>
        <p:nvGrpSpPr>
          <p:cNvPr id="15" name="Grupo 14">
            <a:extLst>
              <a:ext uri="{FF2B5EF4-FFF2-40B4-BE49-F238E27FC236}">
                <a16:creationId xmlns:a16="http://schemas.microsoft.com/office/drawing/2014/main" id="{375A677E-269A-7E04-54CF-A701ACFE5E76}"/>
              </a:ext>
            </a:extLst>
          </p:cNvPr>
          <p:cNvGrpSpPr/>
          <p:nvPr/>
        </p:nvGrpSpPr>
        <p:grpSpPr>
          <a:xfrm>
            <a:off x="4691788" y="2751927"/>
            <a:ext cx="1354146" cy="1354146"/>
            <a:chOff x="8617489" y="1845722"/>
            <a:chExt cx="1354146" cy="1354146"/>
          </a:xfrm>
        </p:grpSpPr>
        <p:sp>
          <p:nvSpPr>
            <p:cNvPr id="8" name="Elipse 7">
              <a:extLst>
                <a:ext uri="{FF2B5EF4-FFF2-40B4-BE49-F238E27FC236}">
                  <a16:creationId xmlns:a16="http://schemas.microsoft.com/office/drawing/2014/main" id="{08F301F7-F2A8-756F-30DB-AE3F63CB7A71}"/>
                </a:ext>
              </a:extLst>
            </p:cNvPr>
            <p:cNvSpPr/>
            <p:nvPr/>
          </p:nvSpPr>
          <p:spPr>
            <a:xfrm>
              <a:off x="8617489" y="1845722"/>
              <a:ext cx="1354146" cy="135414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Elipse 8">
              <a:extLst>
                <a:ext uri="{FF2B5EF4-FFF2-40B4-BE49-F238E27FC236}">
                  <a16:creationId xmlns:a16="http://schemas.microsoft.com/office/drawing/2014/main" id="{D38A66A7-C970-4A5A-81E9-888CD38429BC}"/>
                </a:ext>
              </a:extLst>
            </p:cNvPr>
            <p:cNvSpPr/>
            <p:nvPr/>
          </p:nvSpPr>
          <p:spPr>
            <a:xfrm>
              <a:off x="8924261" y="2152494"/>
              <a:ext cx="740602" cy="740602"/>
            </a:xfrm>
            <a:prstGeom prst="ellipse">
              <a:avLst/>
            </a:prstGeom>
            <a:solidFill>
              <a:srgbClr val="8E8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Forma libre: forma 13">
              <a:extLst>
                <a:ext uri="{FF2B5EF4-FFF2-40B4-BE49-F238E27FC236}">
                  <a16:creationId xmlns:a16="http://schemas.microsoft.com/office/drawing/2014/main" id="{B79AAB8A-1DCC-E988-22BA-C7FD7DB9B08A}"/>
                </a:ext>
              </a:extLst>
            </p:cNvPr>
            <p:cNvSpPr/>
            <p:nvPr/>
          </p:nvSpPr>
          <p:spPr>
            <a:xfrm rot="5909517">
              <a:off x="8964362" y="2192595"/>
              <a:ext cx="660400" cy="660400"/>
            </a:xfrm>
            <a:custGeom>
              <a:avLst/>
              <a:gdLst>
                <a:gd name="connsiteX0" fmla="*/ 0 w 660400"/>
                <a:gd name="connsiteY0" fmla="*/ 353479 h 660400"/>
                <a:gd name="connsiteX1" fmla="*/ 0 w 660400"/>
                <a:gd name="connsiteY1" fmla="*/ 306921 h 660400"/>
                <a:gd name="connsiteX2" fmla="*/ 91269 w 660400"/>
                <a:gd name="connsiteY2" fmla="*/ 293123 h 660400"/>
                <a:gd name="connsiteX3" fmla="*/ 132601 w 660400"/>
                <a:gd name="connsiteY3" fmla="*/ 273253 h 660400"/>
                <a:gd name="connsiteX4" fmla="*/ 125546 w 660400"/>
                <a:gd name="connsiteY4" fmla="*/ 261123 h 660400"/>
                <a:gd name="connsiteX5" fmla="*/ 36036 w 660400"/>
                <a:gd name="connsiteY5" fmla="*/ 178405 h 660400"/>
                <a:gd name="connsiteX6" fmla="*/ 60243 w 660400"/>
                <a:gd name="connsiteY6" fmla="*/ 138634 h 660400"/>
                <a:gd name="connsiteX7" fmla="*/ 174834 w 660400"/>
                <a:gd name="connsiteY7" fmla="*/ 180146 h 660400"/>
                <a:gd name="connsiteX8" fmla="*/ 181721 w 660400"/>
                <a:gd name="connsiteY8" fmla="*/ 180488 h 660400"/>
                <a:gd name="connsiteX9" fmla="*/ 178826 w 660400"/>
                <a:gd name="connsiteY9" fmla="*/ 141657 h 660400"/>
                <a:gd name="connsiteX10" fmla="*/ 145233 w 660400"/>
                <a:gd name="connsiteY10" fmla="*/ 55681 h 660400"/>
                <a:gd name="connsiteX11" fmla="*/ 185578 w 660400"/>
                <a:gd name="connsiteY11" fmla="*/ 32444 h 660400"/>
                <a:gd name="connsiteX12" fmla="*/ 266102 w 660400"/>
                <a:gd name="connsiteY12" fmla="*/ 123933 h 660400"/>
                <a:gd name="connsiteX13" fmla="*/ 276808 w 660400"/>
                <a:gd name="connsiteY13" fmla="*/ 130510 h 660400"/>
                <a:gd name="connsiteX14" fmla="*/ 282802 w 660400"/>
                <a:gd name="connsiteY14" fmla="*/ 119467 h 660400"/>
                <a:gd name="connsiteX15" fmla="*/ 306921 w 660400"/>
                <a:gd name="connsiteY15" fmla="*/ 0 h 660400"/>
                <a:gd name="connsiteX16" fmla="*/ 353479 w 660400"/>
                <a:gd name="connsiteY16" fmla="*/ 0 h 660400"/>
                <a:gd name="connsiteX17" fmla="*/ 367277 w 660400"/>
                <a:gd name="connsiteY17" fmla="*/ 91269 h 660400"/>
                <a:gd name="connsiteX18" fmla="*/ 387147 w 660400"/>
                <a:gd name="connsiteY18" fmla="*/ 132601 h 660400"/>
                <a:gd name="connsiteX19" fmla="*/ 399277 w 660400"/>
                <a:gd name="connsiteY19" fmla="*/ 125547 h 660400"/>
                <a:gd name="connsiteX20" fmla="*/ 481995 w 660400"/>
                <a:gd name="connsiteY20" fmla="*/ 36036 h 660400"/>
                <a:gd name="connsiteX21" fmla="*/ 521765 w 660400"/>
                <a:gd name="connsiteY21" fmla="*/ 60243 h 660400"/>
                <a:gd name="connsiteX22" fmla="*/ 480254 w 660400"/>
                <a:gd name="connsiteY22" fmla="*/ 174834 h 660400"/>
                <a:gd name="connsiteX23" fmla="*/ 479913 w 660400"/>
                <a:gd name="connsiteY23" fmla="*/ 181721 h 660400"/>
                <a:gd name="connsiteX24" fmla="*/ 518743 w 660400"/>
                <a:gd name="connsiteY24" fmla="*/ 178825 h 660400"/>
                <a:gd name="connsiteX25" fmla="*/ 604719 w 660400"/>
                <a:gd name="connsiteY25" fmla="*/ 145233 h 660400"/>
                <a:gd name="connsiteX26" fmla="*/ 627955 w 660400"/>
                <a:gd name="connsiteY26" fmla="*/ 185578 h 660400"/>
                <a:gd name="connsiteX27" fmla="*/ 536467 w 660400"/>
                <a:gd name="connsiteY27" fmla="*/ 266102 h 660400"/>
                <a:gd name="connsiteX28" fmla="*/ 529889 w 660400"/>
                <a:gd name="connsiteY28" fmla="*/ 276807 h 660400"/>
                <a:gd name="connsiteX29" fmla="*/ 540932 w 660400"/>
                <a:gd name="connsiteY29" fmla="*/ 282801 h 660400"/>
                <a:gd name="connsiteX30" fmla="*/ 660400 w 660400"/>
                <a:gd name="connsiteY30" fmla="*/ 306921 h 660400"/>
                <a:gd name="connsiteX31" fmla="*/ 660400 w 660400"/>
                <a:gd name="connsiteY31" fmla="*/ 353479 h 660400"/>
                <a:gd name="connsiteX32" fmla="*/ 569131 w 660400"/>
                <a:gd name="connsiteY32" fmla="*/ 367277 h 660400"/>
                <a:gd name="connsiteX33" fmla="*/ 527799 w 660400"/>
                <a:gd name="connsiteY33" fmla="*/ 387148 h 660400"/>
                <a:gd name="connsiteX34" fmla="*/ 534854 w 660400"/>
                <a:gd name="connsiteY34" fmla="*/ 399277 h 660400"/>
                <a:gd name="connsiteX35" fmla="*/ 624364 w 660400"/>
                <a:gd name="connsiteY35" fmla="*/ 481995 h 660400"/>
                <a:gd name="connsiteX36" fmla="*/ 600157 w 660400"/>
                <a:gd name="connsiteY36" fmla="*/ 521766 h 660400"/>
                <a:gd name="connsiteX37" fmla="*/ 485566 w 660400"/>
                <a:gd name="connsiteY37" fmla="*/ 480254 h 660400"/>
                <a:gd name="connsiteX38" fmla="*/ 478679 w 660400"/>
                <a:gd name="connsiteY38" fmla="*/ 479912 h 660400"/>
                <a:gd name="connsiteX39" fmla="*/ 481574 w 660400"/>
                <a:gd name="connsiteY39" fmla="*/ 518743 h 660400"/>
                <a:gd name="connsiteX40" fmla="*/ 515167 w 660400"/>
                <a:gd name="connsiteY40" fmla="*/ 604719 h 660400"/>
                <a:gd name="connsiteX41" fmla="*/ 474822 w 660400"/>
                <a:gd name="connsiteY41" fmla="*/ 627956 h 660400"/>
                <a:gd name="connsiteX42" fmla="*/ 394298 w 660400"/>
                <a:gd name="connsiteY42" fmla="*/ 536467 h 660400"/>
                <a:gd name="connsiteX43" fmla="*/ 383593 w 660400"/>
                <a:gd name="connsiteY43" fmla="*/ 529890 h 660400"/>
                <a:gd name="connsiteX44" fmla="*/ 377598 w 660400"/>
                <a:gd name="connsiteY44" fmla="*/ 540933 h 660400"/>
                <a:gd name="connsiteX45" fmla="*/ 353479 w 660400"/>
                <a:gd name="connsiteY45" fmla="*/ 660400 h 660400"/>
                <a:gd name="connsiteX46" fmla="*/ 306921 w 660400"/>
                <a:gd name="connsiteY46" fmla="*/ 660400 h 660400"/>
                <a:gd name="connsiteX47" fmla="*/ 293123 w 660400"/>
                <a:gd name="connsiteY47" fmla="*/ 569131 h 660400"/>
                <a:gd name="connsiteX48" fmla="*/ 273253 w 660400"/>
                <a:gd name="connsiteY48" fmla="*/ 527799 h 660400"/>
                <a:gd name="connsiteX49" fmla="*/ 261123 w 660400"/>
                <a:gd name="connsiteY49" fmla="*/ 534853 h 660400"/>
                <a:gd name="connsiteX50" fmla="*/ 178405 w 660400"/>
                <a:gd name="connsiteY50" fmla="*/ 624364 h 660400"/>
                <a:gd name="connsiteX51" fmla="*/ 138635 w 660400"/>
                <a:gd name="connsiteY51" fmla="*/ 600157 h 660400"/>
                <a:gd name="connsiteX52" fmla="*/ 180146 w 660400"/>
                <a:gd name="connsiteY52" fmla="*/ 485566 h 660400"/>
                <a:gd name="connsiteX53" fmla="*/ 180487 w 660400"/>
                <a:gd name="connsiteY53" fmla="*/ 478679 h 660400"/>
                <a:gd name="connsiteX54" fmla="*/ 141657 w 660400"/>
                <a:gd name="connsiteY54" fmla="*/ 481575 h 660400"/>
                <a:gd name="connsiteX55" fmla="*/ 55680 w 660400"/>
                <a:gd name="connsiteY55" fmla="*/ 515167 h 660400"/>
                <a:gd name="connsiteX56" fmla="*/ 32445 w 660400"/>
                <a:gd name="connsiteY56" fmla="*/ 474822 h 660400"/>
                <a:gd name="connsiteX57" fmla="*/ 123933 w 660400"/>
                <a:gd name="connsiteY57" fmla="*/ 394298 h 660400"/>
                <a:gd name="connsiteX58" fmla="*/ 130511 w 660400"/>
                <a:gd name="connsiteY58" fmla="*/ 383593 h 660400"/>
                <a:gd name="connsiteX59" fmla="*/ 119468 w 660400"/>
                <a:gd name="connsiteY59" fmla="*/ 377599 h 660400"/>
                <a:gd name="connsiteX60" fmla="*/ 0 w 660400"/>
                <a:gd name="connsiteY60" fmla="*/ 353479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60400" h="660400">
                  <a:moveTo>
                    <a:pt x="0" y="353479"/>
                  </a:moveTo>
                  <a:lnTo>
                    <a:pt x="0" y="306921"/>
                  </a:lnTo>
                  <a:cubicBezTo>
                    <a:pt x="31783" y="306921"/>
                    <a:pt x="62437" y="302090"/>
                    <a:pt x="91269" y="293123"/>
                  </a:cubicBezTo>
                  <a:lnTo>
                    <a:pt x="132601" y="273253"/>
                  </a:lnTo>
                  <a:lnTo>
                    <a:pt x="125546" y="261123"/>
                  </a:lnTo>
                  <a:cubicBezTo>
                    <a:pt x="102255" y="228765"/>
                    <a:pt x="72235" y="200438"/>
                    <a:pt x="36036" y="178405"/>
                  </a:cubicBezTo>
                  <a:lnTo>
                    <a:pt x="60243" y="138634"/>
                  </a:lnTo>
                  <a:cubicBezTo>
                    <a:pt x="96442" y="160667"/>
                    <a:pt x="135393" y="174321"/>
                    <a:pt x="174834" y="180146"/>
                  </a:cubicBezTo>
                  <a:lnTo>
                    <a:pt x="181721" y="180488"/>
                  </a:lnTo>
                  <a:lnTo>
                    <a:pt x="178826" y="141657"/>
                  </a:lnTo>
                  <a:cubicBezTo>
                    <a:pt x="172207" y="112197"/>
                    <a:pt x="161095" y="83222"/>
                    <a:pt x="145233" y="55681"/>
                  </a:cubicBezTo>
                  <a:lnTo>
                    <a:pt x="185578" y="32444"/>
                  </a:lnTo>
                  <a:cubicBezTo>
                    <a:pt x="206727" y="69166"/>
                    <a:pt x="234317" y="99864"/>
                    <a:pt x="266102" y="123933"/>
                  </a:cubicBezTo>
                  <a:lnTo>
                    <a:pt x="276808" y="130510"/>
                  </a:lnTo>
                  <a:lnTo>
                    <a:pt x="282802" y="119467"/>
                  </a:lnTo>
                  <a:cubicBezTo>
                    <a:pt x="298333" y="82748"/>
                    <a:pt x="306921" y="42376"/>
                    <a:pt x="306921" y="0"/>
                  </a:cubicBezTo>
                  <a:lnTo>
                    <a:pt x="353479" y="0"/>
                  </a:lnTo>
                  <a:cubicBezTo>
                    <a:pt x="353479" y="31783"/>
                    <a:pt x="358310" y="62437"/>
                    <a:pt x="367277" y="91269"/>
                  </a:cubicBezTo>
                  <a:lnTo>
                    <a:pt x="387147" y="132601"/>
                  </a:lnTo>
                  <a:lnTo>
                    <a:pt x="399277" y="125547"/>
                  </a:lnTo>
                  <a:cubicBezTo>
                    <a:pt x="431636" y="102256"/>
                    <a:pt x="459962" y="72236"/>
                    <a:pt x="481995" y="36036"/>
                  </a:cubicBezTo>
                  <a:lnTo>
                    <a:pt x="521765" y="60243"/>
                  </a:lnTo>
                  <a:cubicBezTo>
                    <a:pt x="499732" y="96442"/>
                    <a:pt x="486078" y="135393"/>
                    <a:pt x="480254" y="174834"/>
                  </a:cubicBezTo>
                  <a:lnTo>
                    <a:pt x="479913" y="181721"/>
                  </a:lnTo>
                  <a:lnTo>
                    <a:pt x="518743" y="178825"/>
                  </a:lnTo>
                  <a:cubicBezTo>
                    <a:pt x="548203" y="172207"/>
                    <a:pt x="577178" y="161095"/>
                    <a:pt x="604719" y="145233"/>
                  </a:cubicBezTo>
                  <a:lnTo>
                    <a:pt x="627955" y="185578"/>
                  </a:lnTo>
                  <a:cubicBezTo>
                    <a:pt x="591234" y="206727"/>
                    <a:pt x="560536" y="234318"/>
                    <a:pt x="536467" y="266102"/>
                  </a:cubicBezTo>
                  <a:lnTo>
                    <a:pt x="529889" y="276807"/>
                  </a:lnTo>
                  <a:lnTo>
                    <a:pt x="540932" y="282801"/>
                  </a:lnTo>
                  <a:cubicBezTo>
                    <a:pt x="577652" y="298332"/>
                    <a:pt x="618023" y="306921"/>
                    <a:pt x="660400" y="306921"/>
                  </a:cubicBezTo>
                  <a:lnTo>
                    <a:pt x="660400" y="353479"/>
                  </a:lnTo>
                  <a:cubicBezTo>
                    <a:pt x="628618" y="353479"/>
                    <a:pt x="597963" y="358309"/>
                    <a:pt x="569131" y="367277"/>
                  </a:cubicBezTo>
                  <a:lnTo>
                    <a:pt x="527799" y="387148"/>
                  </a:lnTo>
                  <a:lnTo>
                    <a:pt x="534854" y="399277"/>
                  </a:lnTo>
                  <a:cubicBezTo>
                    <a:pt x="558145" y="431635"/>
                    <a:pt x="588165" y="459962"/>
                    <a:pt x="624364" y="481995"/>
                  </a:cubicBezTo>
                  <a:lnTo>
                    <a:pt x="600157" y="521766"/>
                  </a:lnTo>
                  <a:cubicBezTo>
                    <a:pt x="563958" y="499733"/>
                    <a:pt x="525007" y="486079"/>
                    <a:pt x="485566" y="480254"/>
                  </a:cubicBezTo>
                  <a:lnTo>
                    <a:pt x="478679" y="479912"/>
                  </a:lnTo>
                  <a:lnTo>
                    <a:pt x="481574" y="518743"/>
                  </a:lnTo>
                  <a:cubicBezTo>
                    <a:pt x="488193" y="548203"/>
                    <a:pt x="499305" y="577178"/>
                    <a:pt x="515167" y="604719"/>
                  </a:cubicBezTo>
                  <a:lnTo>
                    <a:pt x="474822" y="627956"/>
                  </a:lnTo>
                  <a:cubicBezTo>
                    <a:pt x="453673" y="591234"/>
                    <a:pt x="426083" y="560536"/>
                    <a:pt x="394298" y="536467"/>
                  </a:cubicBezTo>
                  <a:lnTo>
                    <a:pt x="383593" y="529890"/>
                  </a:lnTo>
                  <a:lnTo>
                    <a:pt x="377598" y="540933"/>
                  </a:lnTo>
                  <a:cubicBezTo>
                    <a:pt x="362067" y="577652"/>
                    <a:pt x="353479" y="618023"/>
                    <a:pt x="353479" y="660400"/>
                  </a:cubicBezTo>
                  <a:lnTo>
                    <a:pt x="306921" y="660400"/>
                  </a:lnTo>
                  <a:cubicBezTo>
                    <a:pt x="306921" y="628617"/>
                    <a:pt x="302090" y="597963"/>
                    <a:pt x="293123" y="569131"/>
                  </a:cubicBezTo>
                  <a:lnTo>
                    <a:pt x="273253" y="527799"/>
                  </a:lnTo>
                  <a:lnTo>
                    <a:pt x="261123" y="534853"/>
                  </a:lnTo>
                  <a:cubicBezTo>
                    <a:pt x="228764" y="558144"/>
                    <a:pt x="200438" y="588164"/>
                    <a:pt x="178405" y="624364"/>
                  </a:cubicBezTo>
                  <a:lnTo>
                    <a:pt x="138635" y="600157"/>
                  </a:lnTo>
                  <a:cubicBezTo>
                    <a:pt x="160668" y="563958"/>
                    <a:pt x="174322" y="525007"/>
                    <a:pt x="180146" y="485566"/>
                  </a:cubicBezTo>
                  <a:lnTo>
                    <a:pt x="180487" y="478679"/>
                  </a:lnTo>
                  <a:lnTo>
                    <a:pt x="141657" y="481575"/>
                  </a:lnTo>
                  <a:cubicBezTo>
                    <a:pt x="112197" y="488193"/>
                    <a:pt x="83222" y="499305"/>
                    <a:pt x="55680" y="515167"/>
                  </a:cubicBezTo>
                  <a:lnTo>
                    <a:pt x="32445" y="474822"/>
                  </a:lnTo>
                  <a:cubicBezTo>
                    <a:pt x="69167" y="453673"/>
                    <a:pt x="99864" y="426082"/>
                    <a:pt x="123933" y="394298"/>
                  </a:cubicBezTo>
                  <a:lnTo>
                    <a:pt x="130511" y="383593"/>
                  </a:lnTo>
                  <a:lnTo>
                    <a:pt x="119468" y="377599"/>
                  </a:lnTo>
                  <a:cubicBezTo>
                    <a:pt x="82748" y="362067"/>
                    <a:pt x="42377" y="353479"/>
                    <a:pt x="0" y="353479"/>
                  </a:cubicBezTo>
                  <a:close/>
                </a:path>
              </a:pathLst>
            </a:custGeom>
            <a:solidFill>
              <a:srgbClr val="F7F1F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PE" dirty="0"/>
            </a:p>
          </p:txBody>
        </p:sp>
      </p:grpSp>
      <p:grpSp>
        <p:nvGrpSpPr>
          <p:cNvPr id="16" name="Grupo 15">
            <a:extLst>
              <a:ext uri="{FF2B5EF4-FFF2-40B4-BE49-F238E27FC236}">
                <a16:creationId xmlns:a16="http://schemas.microsoft.com/office/drawing/2014/main" id="{FD7E1B2E-2B55-1575-6311-8AE097FD89C5}"/>
              </a:ext>
            </a:extLst>
          </p:cNvPr>
          <p:cNvGrpSpPr/>
          <p:nvPr/>
        </p:nvGrpSpPr>
        <p:grpSpPr>
          <a:xfrm>
            <a:off x="6146067" y="2751927"/>
            <a:ext cx="1354146" cy="1354146"/>
            <a:chOff x="8617489" y="1845722"/>
            <a:chExt cx="1354146" cy="1354146"/>
          </a:xfrm>
        </p:grpSpPr>
        <p:sp>
          <p:nvSpPr>
            <p:cNvPr id="17" name="Elipse 16">
              <a:extLst>
                <a:ext uri="{FF2B5EF4-FFF2-40B4-BE49-F238E27FC236}">
                  <a16:creationId xmlns:a16="http://schemas.microsoft.com/office/drawing/2014/main" id="{BA6311AF-C2E2-F584-E5D5-46BEC9FBDC27}"/>
                </a:ext>
              </a:extLst>
            </p:cNvPr>
            <p:cNvSpPr/>
            <p:nvPr/>
          </p:nvSpPr>
          <p:spPr>
            <a:xfrm>
              <a:off x="8617489" y="1845722"/>
              <a:ext cx="1354146" cy="135414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Elipse 17">
              <a:extLst>
                <a:ext uri="{FF2B5EF4-FFF2-40B4-BE49-F238E27FC236}">
                  <a16:creationId xmlns:a16="http://schemas.microsoft.com/office/drawing/2014/main" id="{B3E1B856-41D9-157B-B6B0-0751A2705145}"/>
                </a:ext>
              </a:extLst>
            </p:cNvPr>
            <p:cNvSpPr/>
            <p:nvPr/>
          </p:nvSpPr>
          <p:spPr>
            <a:xfrm>
              <a:off x="8924261" y="2152494"/>
              <a:ext cx="740602" cy="740602"/>
            </a:xfrm>
            <a:prstGeom prst="ellipse">
              <a:avLst/>
            </a:prstGeom>
            <a:solidFill>
              <a:srgbClr val="8E8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9" name="Forma libre: forma 18">
              <a:extLst>
                <a:ext uri="{FF2B5EF4-FFF2-40B4-BE49-F238E27FC236}">
                  <a16:creationId xmlns:a16="http://schemas.microsoft.com/office/drawing/2014/main" id="{E572F6EF-1934-B2E3-0F5B-657DB8F640F1}"/>
                </a:ext>
              </a:extLst>
            </p:cNvPr>
            <p:cNvSpPr/>
            <p:nvPr/>
          </p:nvSpPr>
          <p:spPr>
            <a:xfrm rot="5909517">
              <a:off x="8964362" y="2192595"/>
              <a:ext cx="660400" cy="660400"/>
            </a:xfrm>
            <a:custGeom>
              <a:avLst/>
              <a:gdLst>
                <a:gd name="connsiteX0" fmla="*/ 0 w 660400"/>
                <a:gd name="connsiteY0" fmla="*/ 353479 h 660400"/>
                <a:gd name="connsiteX1" fmla="*/ 0 w 660400"/>
                <a:gd name="connsiteY1" fmla="*/ 306921 h 660400"/>
                <a:gd name="connsiteX2" fmla="*/ 91269 w 660400"/>
                <a:gd name="connsiteY2" fmla="*/ 293123 h 660400"/>
                <a:gd name="connsiteX3" fmla="*/ 132601 w 660400"/>
                <a:gd name="connsiteY3" fmla="*/ 273253 h 660400"/>
                <a:gd name="connsiteX4" fmla="*/ 125546 w 660400"/>
                <a:gd name="connsiteY4" fmla="*/ 261123 h 660400"/>
                <a:gd name="connsiteX5" fmla="*/ 36036 w 660400"/>
                <a:gd name="connsiteY5" fmla="*/ 178405 h 660400"/>
                <a:gd name="connsiteX6" fmla="*/ 60243 w 660400"/>
                <a:gd name="connsiteY6" fmla="*/ 138634 h 660400"/>
                <a:gd name="connsiteX7" fmla="*/ 174834 w 660400"/>
                <a:gd name="connsiteY7" fmla="*/ 180146 h 660400"/>
                <a:gd name="connsiteX8" fmla="*/ 181721 w 660400"/>
                <a:gd name="connsiteY8" fmla="*/ 180488 h 660400"/>
                <a:gd name="connsiteX9" fmla="*/ 178826 w 660400"/>
                <a:gd name="connsiteY9" fmla="*/ 141657 h 660400"/>
                <a:gd name="connsiteX10" fmla="*/ 145233 w 660400"/>
                <a:gd name="connsiteY10" fmla="*/ 55681 h 660400"/>
                <a:gd name="connsiteX11" fmla="*/ 185578 w 660400"/>
                <a:gd name="connsiteY11" fmla="*/ 32444 h 660400"/>
                <a:gd name="connsiteX12" fmla="*/ 266102 w 660400"/>
                <a:gd name="connsiteY12" fmla="*/ 123933 h 660400"/>
                <a:gd name="connsiteX13" fmla="*/ 276808 w 660400"/>
                <a:gd name="connsiteY13" fmla="*/ 130510 h 660400"/>
                <a:gd name="connsiteX14" fmla="*/ 282802 w 660400"/>
                <a:gd name="connsiteY14" fmla="*/ 119467 h 660400"/>
                <a:gd name="connsiteX15" fmla="*/ 306921 w 660400"/>
                <a:gd name="connsiteY15" fmla="*/ 0 h 660400"/>
                <a:gd name="connsiteX16" fmla="*/ 353479 w 660400"/>
                <a:gd name="connsiteY16" fmla="*/ 0 h 660400"/>
                <a:gd name="connsiteX17" fmla="*/ 367277 w 660400"/>
                <a:gd name="connsiteY17" fmla="*/ 91269 h 660400"/>
                <a:gd name="connsiteX18" fmla="*/ 387147 w 660400"/>
                <a:gd name="connsiteY18" fmla="*/ 132601 h 660400"/>
                <a:gd name="connsiteX19" fmla="*/ 399277 w 660400"/>
                <a:gd name="connsiteY19" fmla="*/ 125547 h 660400"/>
                <a:gd name="connsiteX20" fmla="*/ 481995 w 660400"/>
                <a:gd name="connsiteY20" fmla="*/ 36036 h 660400"/>
                <a:gd name="connsiteX21" fmla="*/ 521765 w 660400"/>
                <a:gd name="connsiteY21" fmla="*/ 60243 h 660400"/>
                <a:gd name="connsiteX22" fmla="*/ 480254 w 660400"/>
                <a:gd name="connsiteY22" fmla="*/ 174834 h 660400"/>
                <a:gd name="connsiteX23" fmla="*/ 479913 w 660400"/>
                <a:gd name="connsiteY23" fmla="*/ 181721 h 660400"/>
                <a:gd name="connsiteX24" fmla="*/ 518743 w 660400"/>
                <a:gd name="connsiteY24" fmla="*/ 178825 h 660400"/>
                <a:gd name="connsiteX25" fmla="*/ 604719 w 660400"/>
                <a:gd name="connsiteY25" fmla="*/ 145233 h 660400"/>
                <a:gd name="connsiteX26" fmla="*/ 627955 w 660400"/>
                <a:gd name="connsiteY26" fmla="*/ 185578 h 660400"/>
                <a:gd name="connsiteX27" fmla="*/ 536467 w 660400"/>
                <a:gd name="connsiteY27" fmla="*/ 266102 h 660400"/>
                <a:gd name="connsiteX28" fmla="*/ 529889 w 660400"/>
                <a:gd name="connsiteY28" fmla="*/ 276807 h 660400"/>
                <a:gd name="connsiteX29" fmla="*/ 540932 w 660400"/>
                <a:gd name="connsiteY29" fmla="*/ 282801 h 660400"/>
                <a:gd name="connsiteX30" fmla="*/ 660400 w 660400"/>
                <a:gd name="connsiteY30" fmla="*/ 306921 h 660400"/>
                <a:gd name="connsiteX31" fmla="*/ 660400 w 660400"/>
                <a:gd name="connsiteY31" fmla="*/ 353479 h 660400"/>
                <a:gd name="connsiteX32" fmla="*/ 569131 w 660400"/>
                <a:gd name="connsiteY32" fmla="*/ 367277 h 660400"/>
                <a:gd name="connsiteX33" fmla="*/ 527799 w 660400"/>
                <a:gd name="connsiteY33" fmla="*/ 387148 h 660400"/>
                <a:gd name="connsiteX34" fmla="*/ 534854 w 660400"/>
                <a:gd name="connsiteY34" fmla="*/ 399277 h 660400"/>
                <a:gd name="connsiteX35" fmla="*/ 624364 w 660400"/>
                <a:gd name="connsiteY35" fmla="*/ 481995 h 660400"/>
                <a:gd name="connsiteX36" fmla="*/ 600157 w 660400"/>
                <a:gd name="connsiteY36" fmla="*/ 521766 h 660400"/>
                <a:gd name="connsiteX37" fmla="*/ 485566 w 660400"/>
                <a:gd name="connsiteY37" fmla="*/ 480254 h 660400"/>
                <a:gd name="connsiteX38" fmla="*/ 478679 w 660400"/>
                <a:gd name="connsiteY38" fmla="*/ 479912 h 660400"/>
                <a:gd name="connsiteX39" fmla="*/ 481574 w 660400"/>
                <a:gd name="connsiteY39" fmla="*/ 518743 h 660400"/>
                <a:gd name="connsiteX40" fmla="*/ 515167 w 660400"/>
                <a:gd name="connsiteY40" fmla="*/ 604719 h 660400"/>
                <a:gd name="connsiteX41" fmla="*/ 474822 w 660400"/>
                <a:gd name="connsiteY41" fmla="*/ 627956 h 660400"/>
                <a:gd name="connsiteX42" fmla="*/ 394298 w 660400"/>
                <a:gd name="connsiteY42" fmla="*/ 536467 h 660400"/>
                <a:gd name="connsiteX43" fmla="*/ 383593 w 660400"/>
                <a:gd name="connsiteY43" fmla="*/ 529890 h 660400"/>
                <a:gd name="connsiteX44" fmla="*/ 377598 w 660400"/>
                <a:gd name="connsiteY44" fmla="*/ 540933 h 660400"/>
                <a:gd name="connsiteX45" fmla="*/ 353479 w 660400"/>
                <a:gd name="connsiteY45" fmla="*/ 660400 h 660400"/>
                <a:gd name="connsiteX46" fmla="*/ 306921 w 660400"/>
                <a:gd name="connsiteY46" fmla="*/ 660400 h 660400"/>
                <a:gd name="connsiteX47" fmla="*/ 293123 w 660400"/>
                <a:gd name="connsiteY47" fmla="*/ 569131 h 660400"/>
                <a:gd name="connsiteX48" fmla="*/ 273253 w 660400"/>
                <a:gd name="connsiteY48" fmla="*/ 527799 h 660400"/>
                <a:gd name="connsiteX49" fmla="*/ 261123 w 660400"/>
                <a:gd name="connsiteY49" fmla="*/ 534853 h 660400"/>
                <a:gd name="connsiteX50" fmla="*/ 178405 w 660400"/>
                <a:gd name="connsiteY50" fmla="*/ 624364 h 660400"/>
                <a:gd name="connsiteX51" fmla="*/ 138635 w 660400"/>
                <a:gd name="connsiteY51" fmla="*/ 600157 h 660400"/>
                <a:gd name="connsiteX52" fmla="*/ 180146 w 660400"/>
                <a:gd name="connsiteY52" fmla="*/ 485566 h 660400"/>
                <a:gd name="connsiteX53" fmla="*/ 180487 w 660400"/>
                <a:gd name="connsiteY53" fmla="*/ 478679 h 660400"/>
                <a:gd name="connsiteX54" fmla="*/ 141657 w 660400"/>
                <a:gd name="connsiteY54" fmla="*/ 481575 h 660400"/>
                <a:gd name="connsiteX55" fmla="*/ 55680 w 660400"/>
                <a:gd name="connsiteY55" fmla="*/ 515167 h 660400"/>
                <a:gd name="connsiteX56" fmla="*/ 32445 w 660400"/>
                <a:gd name="connsiteY56" fmla="*/ 474822 h 660400"/>
                <a:gd name="connsiteX57" fmla="*/ 123933 w 660400"/>
                <a:gd name="connsiteY57" fmla="*/ 394298 h 660400"/>
                <a:gd name="connsiteX58" fmla="*/ 130511 w 660400"/>
                <a:gd name="connsiteY58" fmla="*/ 383593 h 660400"/>
                <a:gd name="connsiteX59" fmla="*/ 119468 w 660400"/>
                <a:gd name="connsiteY59" fmla="*/ 377599 h 660400"/>
                <a:gd name="connsiteX60" fmla="*/ 0 w 660400"/>
                <a:gd name="connsiteY60" fmla="*/ 353479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60400" h="660400">
                  <a:moveTo>
                    <a:pt x="0" y="353479"/>
                  </a:moveTo>
                  <a:lnTo>
                    <a:pt x="0" y="306921"/>
                  </a:lnTo>
                  <a:cubicBezTo>
                    <a:pt x="31783" y="306921"/>
                    <a:pt x="62437" y="302090"/>
                    <a:pt x="91269" y="293123"/>
                  </a:cubicBezTo>
                  <a:lnTo>
                    <a:pt x="132601" y="273253"/>
                  </a:lnTo>
                  <a:lnTo>
                    <a:pt x="125546" y="261123"/>
                  </a:lnTo>
                  <a:cubicBezTo>
                    <a:pt x="102255" y="228765"/>
                    <a:pt x="72235" y="200438"/>
                    <a:pt x="36036" y="178405"/>
                  </a:cubicBezTo>
                  <a:lnTo>
                    <a:pt x="60243" y="138634"/>
                  </a:lnTo>
                  <a:cubicBezTo>
                    <a:pt x="96442" y="160667"/>
                    <a:pt x="135393" y="174321"/>
                    <a:pt x="174834" y="180146"/>
                  </a:cubicBezTo>
                  <a:lnTo>
                    <a:pt x="181721" y="180488"/>
                  </a:lnTo>
                  <a:lnTo>
                    <a:pt x="178826" y="141657"/>
                  </a:lnTo>
                  <a:cubicBezTo>
                    <a:pt x="172207" y="112197"/>
                    <a:pt x="161095" y="83222"/>
                    <a:pt x="145233" y="55681"/>
                  </a:cubicBezTo>
                  <a:lnTo>
                    <a:pt x="185578" y="32444"/>
                  </a:lnTo>
                  <a:cubicBezTo>
                    <a:pt x="206727" y="69166"/>
                    <a:pt x="234317" y="99864"/>
                    <a:pt x="266102" y="123933"/>
                  </a:cubicBezTo>
                  <a:lnTo>
                    <a:pt x="276808" y="130510"/>
                  </a:lnTo>
                  <a:lnTo>
                    <a:pt x="282802" y="119467"/>
                  </a:lnTo>
                  <a:cubicBezTo>
                    <a:pt x="298333" y="82748"/>
                    <a:pt x="306921" y="42376"/>
                    <a:pt x="306921" y="0"/>
                  </a:cubicBezTo>
                  <a:lnTo>
                    <a:pt x="353479" y="0"/>
                  </a:lnTo>
                  <a:cubicBezTo>
                    <a:pt x="353479" y="31783"/>
                    <a:pt x="358310" y="62437"/>
                    <a:pt x="367277" y="91269"/>
                  </a:cubicBezTo>
                  <a:lnTo>
                    <a:pt x="387147" y="132601"/>
                  </a:lnTo>
                  <a:lnTo>
                    <a:pt x="399277" y="125547"/>
                  </a:lnTo>
                  <a:cubicBezTo>
                    <a:pt x="431636" y="102256"/>
                    <a:pt x="459962" y="72236"/>
                    <a:pt x="481995" y="36036"/>
                  </a:cubicBezTo>
                  <a:lnTo>
                    <a:pt x="521765" y="60243"/>
                  </a:lnTo>
                  <a:cubicBezTo>
                    <a:pt x="499732" y="96442"/>
                    <a:pt x="486078" y="135393"/>
                    <a:pt x="480254" y="174834"/>
                  </a:cubicBezTo>
                  <a:lnTo>
                    <a:pt x="479913" y="181721"/>
                  </a:lnTo>
                  <a:lnTo>
                    <a:pt x="518743" y="178825"/>
                  </a:lnTo>
                  <a:cubicBezTo>
                    <a:pt x="548203" y="172207"/>
                    <a:pt x="577178" y="161095"/>
                    <a:pt x="604719" y="145233"/>
                  </a:cubicBezTo>
                  <a:lnTo>
                    <a:pt x="627955" y="185578"/>
                  </a:lnTo>
                  <a:cubicBezTo>
                    <a:pt x="591234" y="206727"/>
                    <a:pt x="560536" y="234318"/>
                    <a:pt x="536467" y="266102"/>
                  </a:cubicBezTo>
                  <a:lnTo>
                    <a:pt x="529889" y="276807"/>
                  </a:lnTo>
                  <a:lnTo>
                    <a:pt x="540932" y="282801"/>
                  </a:lnTo>
                  <a:cubicBezTo>
                    <a:pt x="577652" y="298332"/>
                    <a:pt x="618023" y="306921"/>
                    <a:pt x="660400" y="306921"/>
                  </a:cubicBezTo>
                  <a:lnTo>
                    <a:pt x="660400" y="353479"/>
                  </a:lnTo>
                  <a:cubicBezTo>
                    <a:pt x="628618" y="353479"/>
                    <a:pt x="597963" y="358309"/>
                    <a:pt x="569131" y="367277"/>
                  </a:cubicBezTo>
                  <a:lnTo>
                    <a:pt x="527799" y="387148"/>
                  </a:lnTo>
                  <a:lnTo>
                    <a:pt x="534854" y="399277"/>
                  </a:lnTo>
                  <a:cubicBezTo>
                    <a:pt x="558145" y="431635"/>
                    <a:pt x="588165" y="459962"/>
                    <a:pt x="624364" y="481995"/>
                  </a:cubicBezTo>
                  <a:lnTo>
                    <a:pt x="600157" y="521766"/>
                  </a:lnTo>
                  <a:cubicBezTo>
                    <a:pt x="563958" y="499733"/>
                    <a:pt x="525007" y="486079"/>
                    <a:pt x="485566" y="480254"/>
                  </a:cubicBezTo>
                  <a:lnTo>
                    <a:pt x="478679" y="479912"/>
                  </a:lnTo>
                  <a:lnTo>
                    <a:pt x="481574" y="518743"/>
                  </a:lnTo>
                  <a:cubicBezTo>
                    <a:pt x="488193" y="548203"/>
                    <a:pt x="499305" y="577178"/>
                    <a:pt x="515167" y="604719"/>
                  </a:cubicBezTo>
                  <a:lnTo>
                    <a:pt x="474822" y="627956"/>
                  </a:lnTo>
                  <a:cubicBezTo>
                    <a:pt x="453673" y="591234"/>
                    <a:pt x="426083" y="560536"/>
                    <a:pt x="394298" y="536467"/>
                  </a:cubicBezTo>
                  <a:lnTo>
                    <a:pt x="383593" y="529890"/>
                  </a:lnTo>
                  <a:lnTo>
                    <a:pt x="377598" y="540933"/>
                  </a:lnTo>
                  <a:cubicBezTo>
                    <a:pt x="362067" y="577652"/>
                    <a:pt x="353479" y="618023"/>
                    <a:pt x="353479" y="660400"/>
                  </a:cubicBezTo>
                  <a:lnTo>
                    <a:pt x="306921" y="660400"/>
                  </a:lnTo>
                  <a:cubicBezTo>
                    <a:pt x="306921" y="628617"/>
                    <a:pt x="302090" y="597963"/>
                    <a:pt x="293123" y="569131"/>
                  </a:cubicBezTo>
                  <a:lnTo>
                    <a:pt x="273253" y="527799"/>
                  </a:lnTo>
                  <a:lnTo>
                    <a:pt x="261123" y="534853"/>
                  </a:lnTo>
                  <a:cubicBezTo>
                    <a:pt x="228764" y="558144"/>
                    <a:pt x="200438" y="588164"/>
                    <a:pt x="178405" y="624364"/>
                  </a:cubicBezTo>
                  <a:lnTo>
                    <a:pt x="138635" y="600157"/>
                  </a:lnTo>
                  <a:cubicBezTo>
                    <a:pt x="160668" y="563958"/>
                    <a:pt x="174322" y="525007"/>
                    <a:pt x="180146" y="485566"/>
                  </a:cubicBezTo>
                  <a:lnTo>
                    <a:pt x="180487" y="478679"/>
                  </a:lnTo>
                  <a:lnTo>
                    <a:pt x="141657" y="481575"/>
                  </a:lnTo>
                  <a:cubicBezTo>
                    <a:pt x="112197" y="488193"/>
                    <a:pt x="83222" y="499305"/>
                    <a:pt x="55680" y="515167"/>
                  </a:cubicBezTo>
                  <a:lnTo>
                    <a:pt x="32445" y="474822"/>
                  </a:lnTo>
                  <a:cubicBezTo>
                    <a:pt x="69167" y="453673"/>
                    <a:pt x="99864" y="426082"/>
                    <a:pt x="123933" y="394298"/>
                  </a:cubicBezTo>
                  <a:lnTo>
                    <a:pt x="130511" y="383593"/>
                  </a:lnTo>
                  <a:lnTo>
                    <a:pt x="119468" y="377599"/>
                  </a:lnTo>
                  <a:cubicBezTo>
                    <a:pt x="82748" y="362067"/>
                    <a:pt x="42377" y="353479"/>
                    <a:pt x="0" y="353479"/>
                  </a:cubicBezTo>
                  <a:close/>
                </a:path>
              </a:pathLst>
            </a:custGeom>
            <a:solidFill>
              <a:srgbClr val="F7F1F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PE" dirty="0"/>
            </a:p>
          </p:txBody>
        </p:sp>
      </p:grpSp>
      <p:sp>
        <p:nvSpPr>
          <p:cNvPr id="33" name="Forma libre: forma 32">
            <a:extLst>
              <a:ext uri="{FF2B5EF4-FFF2-40B4-BE49-F238E27FC236}">
                <a16:creationId xmlns:a16="http://schemas.microsoft.com/office/drawing/2014/main" id="{BF611641-06E6-7ED0-4428-8E7BF99B4DC6}"/>
              </a:ext>
            </a:extLst>
          </p:cNvPr>
          <p:cNvSpPr/>
          <p:nvPr/>
        </p:nvSpPr>
        <p:spPr>
          <a:xfrm>
            <a:off x="4216399" y="2226889"/>
            <a:ext cx="3759200" cy="1944914"/>
          </a:xfrm>
          <a:custGeom>
            <a:avLst/>
            <a:gdLst>
              <a:gd name="connsiteX0" fmla="*/ 950702 w 3759200"/>
              <a:gd name="connsiteY0" fmla="*/ 859483 h 1944914"/>
              <a:gd name="connsiteX1" fmla="*/ 772988 w 3759200"/>
              <a:gd name="connsiteY1" fmla="*/ 1037197 h 1944914"/>
              <a:gd name="connsiteX2" fmla="*/ 772988 w 3759200"/>
              <a:gd name="connsiteY2" fmla="*/ 1367024 h 1944914"/>
              <a:gd name="connsiteX3" fmla="*/ 950702 w 3759200"/>
              <a:gd name="connsiteY3" fmla="*/ 1544738 h 1944914"/>
              <a:gd name="connsiteX4" fmla="*/ 2808499 w 3759200"/>
              <a:gd name="connsiteY4" fmla="*/ 1544738 h 1944914"/>
              <a:gd name="connsiteX5" fmla="*/ 2986213 w 3759200"/>
              <a:gd name="connsiteY5" fmla="*/ 1367024 h 1944914"/>
              <a:gd name="connsiteX6" fmla="*/ 2986213 w 3759200"/>
              <a:gd name="connsiteY6" fmla="*/ 1037197 h 1944914"/>
              <a:gd name="connsiteX7" fmla="*/ 2808499 w 3759200"/>
              <a:gd name="connsiteY7" fmla="*/ 859483 h 1944914"/>
              <a:gd name="connsiteX8" fmla="*/ 222557 w 3759200"/>
              <a:gd name="connsiteY8" fmla="*/ 0 h 1944914"/>
              <a:gd name="connsiteX9" fmla="*/ 3536643 w 3759200"/>
              <a:gd name="connsiteY9" fmla="*/ 0 h 1944914"/>
              <a:gd name="connsiteX10" fmla="*/ 3759200 w 3759200"/>
              <a:gd name="connsiteY10" fmla="*/ 222557 h 1944914"/>
              <a:gd name="connsiteX11" fmla="*/ 3759200 w 3759200"/>
              <a:gd name="connsiteY11" fmla="*/ 1722357 h 1944914"/>
              <a:gd name="connsiteX12" fmla="*/ 3536643 w 3759200"/>
              <a:gd name="connsiteY12" fmla="*/ 1944914 h 1944914"/>
              <a:gd name="connsiteX13" fmla="*/ 222557 w 3759200"/>
              <a:gd name="connsiteY13" fmla="*/ 1944914 h 1944914"/>
              <a:gd name="connsiteX14" fmla="*/ 0 w 3759200"/>
              <a:gd name="connsiteY14" fmla="*/ 1722357 h 1944914"/>
              <a:gd name="connsiteX15" fmla="*/ 0 w 3759200"/>
              <a:gd name="connsiteY15" fmla="*/ 222557 h 1944914"/>
              <a:gd name="connsiteX16" fmla="*/ 222557 w 3759200"/>
              <a:gd name="connsiteY16" fmla="*/ 0 h 1944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59200" h="1944914">
                <a:moveTo>
                  <a:pt x="950702" y="859483"/>
                </a:moveTo>
                <a:cubicBezTo>
                  <a:pt x="852553" y="859483"/>
                  <a:pt x="772988" y="939048"/>
                  <a:pt x="772988" y="1037197"/>
                </a:cubicBezTo>
                <a:lnTo>
                  <a:pt x="772988" y="1367024"/>
                </a:lnTo>
                <a:cubicBezTo>
                  <a:pt x="772988" y="1465173"/>
                  <a:pt x="852553" y="1544738"/>
                  <a:pt x="950702" y="1544738"/>
                </a:cubicBezTo>
                <a:lnTo>
                  <a:pt x="2808499" y="1544738"/>
                </a:lnTo>
                <a:cubicBezTo>
                  <a:pt x="2906648" y="1544738"/>
                  <a:pt x="2986213" y="1465173"/>
                  <a:pt x="2986213" y="1367024"/>
                </a:cubicBezTo>
                <a:lnTo>
                  <a:pt x="2986213" y="1037197"/>
                </a:lnTo>
                <a:cubicBezTo>
                  <a:pt x="2986213" y="939048"/>
                  <a:pt x="2906648" y="859483"/>
                  <a:pt x="2808499" y="859483"/>
                </a:cubicBezTo>
                <a:close/>
                <a:moveTo>
                  <a:pt x="222557" y="0"/>
                </a:moveTo>
                <a:lnTo>
                  <a:pt x="3536643" y="0"/>
                </a:lnTo>
                <a:cubicBezTo>
                  <a:pt x="3659558" y="0"/>
                  <a:pt x="3759200" y="99642"/>
                  <a:pt x="3759200" y="222557"/>
                </a:cubicBezTo>
                <a:lnTo>
                  <a:pt x="3759200" y="1722357"/>
                </a:lnTo>
                <a:cubicBezTo>
                  <a:pt x="3759200" y="1845272"/>
                  <a:pt x="3659558" y="1944914"/>
                  <a:pt x="3536643" y="1944914"/>
                </a:cubicBezTo>
                <a:lnTo>
                  <a:pt x="222557" y="1944914"/>
                </a:lnTo>
                <a:cubicBezTo>
                  <a:pt x="99642" y="1944914"/>
                  <a:pt x="0" y="1845272"/>
                  <a:pt x="0" y="1722357"/>
                </a:cubicBezTo>
                <a:lnTo>
                  <a:pt x="0" y="222557"/>
                </a:lnTo>
                <a:cubicBezTo>
                  <a:pt x="0" y="99642"/>
                  <a:pt x="99642" y="0"/>
                  <a:pt x="222557" y="0"/>
                </a:cubicBezTo>
                <a:close/>
              </a:path>
            </a:pathLst>
          </a:custGeom>
          <a:solidFill>
            <a:srgbClr val="FAD0D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PE" dirty="0"/>
          </a:p>
        </p:txBody>
      </p:sp>
      <p:sp>
        <p:nvSpPr>
          <p:cNvPr id="62" name="Forma libre: forma 61">
            <a:extLst>
              <a:ext uri="{FF2B5EF4-FFF2-40B4-BE49-F238E27FC236}">
                <a16:creationId xmlns:a16="http://schemas.microsoft.com/office/drawing/2014/main" id="{B44DC233-018A-0E91-468D-F4D35D2892C4}"/>
              </a:ext>
            </a:extLst>
          </p:cNvPr>
          <p:cNvSpPr/>
          <p:nvPr/>
        </p:nvSpPr>
        <p:spPr>
          <a:xfrm rot="433827">
            <a:off x="8789296" y="2382915"/>
            <a:ext cx="432446" cy="671516"/>
          </a:xfrm>
          <a:custGeom>
            <a:avLst/>
            <a:gdLst>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049004 w 1238256"/>
              <a:gd name="connsiteY12" fmla="*/ 1256052 h 1922802"/>
              <a:gd name="connsiteX13" fmla="*/ 857533 w 1238256"/>
              <a:gd name="connsiteY13" fmla="*/ 1436208 h 1922802"/>
              <a:gd name="connsiteX14" fmla="*/ 1047756 w 1238256"/>
              <a:gd name="connsiteY14" fmla="*/ 1637052 h 1922802"/>
              <a:gd name="connsiteX15" fmla="*/ 1237780 w 1238256"/>
              <a:gd name="connsiteY15" fmla="*/ 1456077 h 1922802"/>
              <a:gd name="connsiteX16" fmla="*/ 1238256 w 1238256"/>
              <a:gd name="connsiteY16" fmla="*/ 1456077 h 1922802"/>
              <a:gd name="connsiteX17" fmla="*/ 1238256 w 1238256"/>
              <a:gd name="connsiteY17" fmla="*/ 0 h 1922802"/>
              <a:gd name="connsiteX18" fmla="*/ 361956 w 1238256"/>
              <a:gd name="connsiteY18" fmla="*/ 584206 h 1922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8256" h="1922802">
                <a:moveTo>
                  <a:pt x="361956" y="584206"/>
                </a:moveTo>
                <a:lnTo>
                  <a:pt x="361509" y="1648368"/>
                </a:lnTo>
                <a:cubicBezTo>
                  <a:pt x="361509" y="1648463"/>
                  <a:pt x="361385" y="1648492"/>
                  <a:pt x="361337" y="1648406"/>
                </a:cubicBezTo>
                <a:cubicBezTo>
                  <a:pt x="330410" y="1585560"/>
                  <a:pt x="266059" y="1542136"/>
                  <a:pt x="191364" y="1541802"/>
                </a:cubicBezTo>
                <a:cubicBezTo>
                  <a:pt x="90922" y="1541355"/>
                  <a:pt x="5578" y="1621660"/>
                  <a:pt x="273" y="1721958"/>
                </a:cubicBezTo>
                <a:cubicBezTo>
                  <a:pt x="-5528" y="1831867"/>
                  <a:pt x="81864" y="1922802"/>
                  <a:pt x="190506" y="1922802"/>
                </a:cubicBezTo>
                <a:cubicBezTo>
                  <a:pt x="295720" y="1922802"/>
                  <a:pt x="381006" y="1837515"/>
                  <a:pt x="381006" y="1732302"/>
                </a:cubicBezTo>
                <a:cubicBezTo>
                  <a:pt x="381006" y="1729092"/>
                  <a:pt x="380683" y="1725968"/>
                  <a:pt x="380530" y="1722806"/>
                </a:cubicBezTo>
                <a:lnTo>
                  <a:pt x="380902" y="862775"/>
                </a:lnTo>
                <a:lnTo>
                  <a:pt x="1219206" y="319249"/>
                </a:lnTo>
                <a:lnTo>
                  <a:pt x="1219206" y="1363532"/>
                </a:lnTo>
                <a:cubicBezTo>
                  <a:pt x="1219206" y="1363628"/>
                  <a:pt x="1219083" y="1363656"/>
                  <a:pt x="1219035" y="1363570"/>
                </a:cubicBezTo>
                <a:cubicBezTo>
                  <a:pt x="1188345" y="1300344"/>
                  <a:pt x="1123899" y="1256529"/>
                  <a:pt x="1049004" y="1256052"/>
                </a:cubicBezTo>
                <a:cubicBezTo>
                  <a:pt x="948420" y="1255405"/>
                  <a:pt x="862838" y="1335758"/>
                  <a:pt x="857533" y="1436208"/>
                </a:cubicBezTo>
                <a:cubicBezTo>
                  <a:pt x="851722" y="1546117"/>
                  <a:pt x="939114" y="1637052"/>
                  <a:pt x="1047756" y="1637052"/>
                </a:cubicBezTo>
                <a:cubicBezTo>
                  <a:pt x="1149750" y="1637052"/>
                  <a:pt x="1232780" y="1556833"/>
                  <a:pt x="1237780" y="1456077"/>
                </a:cubicBezTo>
                <a:lnTo>
                  <a:pt x="1238256" y="1456077"/>
                </a:lnTo>
                <a:lnTo>
                  <a:pt x="1238256" y="0"/>
                </a:lnTo>
                <a:lnTo>
                  <a:pt x="361956" y="584206"/>
                </a:lnTo>
                <a:close/>
              </a:path>
            </a:pathLst>
          </a:custGeom>
          <a:solidFill>
            <a:schemeClr val="tx1"/>
          </a:solidFill>
          <a:ln w="9525" cap="flat">
            <a:noFill/>
            <a:prstDash val="solid"/>
            <a:miter/>
          </a:ln>
        </p:spPr>
        <p:txBody>
          <a:bodyPr rtlCol="0" anchor="ctr"/>
          <a:lstStyle/>
          <a:p>
            <a:endParaRPr lang="es-PE"/>
          </a:p>
        </p:txBody>
      </p:sp>
      <p:sp>
        <p:nvSpPr>
          <p:cNvPr id="63" name="Forma libre: forma 62">
            <a:extLst>
              <a:ext uri="{FF2B5EF4-FFF2-40B4-BE49-F238E27FC236}">
                <a16:creationId xmlns:a16="http://schemas.microsoft.com/office/drawing/2014/main" id="{A2402EBA-1FE3-7DCB-B266-334BACFBDEE1}"/>
              </a:ext>
            </a:extLst>
          </p:cNvPr>
          <p:cNvSpPr/>
          <p:nvPr/>
        </p:nvSpPr>
        <p:spPr>
          <a:xfrm rot="20158272">
            <a:off x="3405084" y="2290919"/>
            <a:ext cx="191062" cy="597076"/>
          </a:xfrm>
          <a:custGeom>
            <a:avLst/>
            <a:gdLst>
              <a:gd name="connsiteX0" fmla="*/ 187728 w 380996"/>
              <a:gd name="connsiteY0" fmla="*/ 20 h 1190625"/>
              <a:gd name="connsiteX1" fmla="*/ 0 w 380996"/>
              <a:gd name="connsiteY1" fmla="*/ 195673 h 1190625"/>
              <a:gd name="connsiteX2" fmla="*/ 0 w 380996"/>
              <a:gd name="connsiteY2" fmla="*/ 1190626 h 1190625"/>
              <a:gd name="connsiteX3" fmla="*/ 19050 w 380996"/>
              <a:gd name="connsiteY3" fmla="*/ 1190626 h 1190625"/>
              <a:gd name="connsiteX4" fmla="*/ 19050 w 380996"/>
              <a:gd name="connsiteY4" fmla="*/ 273511 h 1190625"/>
              <a:gd name="connsiteX5" fmla="*/ 19222 w 380996"/>
              <a:gd name="connsiteY5" fmla="*/ 273473 h 1190625"/>
              <a:gd name="connsiteX6" fmla="*/ 201158 w 380996"/>
              <a:gd name="connsiteY6" fmla="*/ 380705 h 1190625"/>
              <a:gd name="connsiteX7" fmla="*/ 380390 w 380996"/>
              <a:gd name="connsiteY7" fmla="*/ 205903 h 1190625"/>
              <a:gd name="connsiteX8" fmla="*/ 187728 w 380996"/>
              <a:gd name="connsiteY8" fmla="*/ 20 h 119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96" h="1190625">
                <a:moveTo>
                  <a:pt x="187728" y="20"/>
                </a:moveTo>
                <a:cubicBezTo>
                  <a:pt x="82744" y="1515"/>
                  <a:pt x="0" y="90679"/>
                  <a:pt x="0" y="195673"/>
                </a:cubicBezTo>
                <a:lnTo>
                  <a:pt x="0" y="1190626"/>
                </a:lnTo>
                <a:lnTo>
                  <a:pt x="19050" y="1190626"/>
                </a:lnTo>
                <a:lnTo>
                  <a:pt x="19050" y="273511"/>
                </a:lnTo>
                <a:cubicBezTo>
                  <a:pt x="19050" y="273416"/>
                  <a:pt x="19174" y="273387"/>
                  <a:pt x="19222" y="273473"/>
                </a:cubicBezTo>
                <a:cubicBezTo>
                  <a:pt x="51530" y="340034"/>
                  <a:pt x="121234" y="385077"/>
                  <a:pt x="201158" y="380705"/>
                </a:cubicBezTo>
                <a:cubicBezTo>
                  <a:pt x="295380" y="375562"/>
                  <a:pt x="372999" y="299981"/>
                  <a:pt x="380390" y="205903"/>
                </a:cubicBezTo>
                <a:cubicBezTo>
                  <a:pt x="389277" y="92812"/>
                  <a:pt x="299323" y="-1562"/>
                  <a:pt x="187728" y="20"/>
                </a:cubicBezTo>
                <a:close/>
              </a:path>
            </a:pathLst>
          </a:custGeom>
          <a:solidFill>
            <a:schemeClr val="tx1"/>
          </a:solidFill>
          <a:ln w="9525" cap="flat">
            <a:noFill/>
            <a:prstDash val="solid"/>
            <a:miter/>
          </a:ln>
        </p:spPr>
        <p:txBody>
          <a:bodyPr rtlCol="0" anchor="ctr"/>
          <a:lstStyle/>
          <a:p>
            <a:endParaRPr lang="es-PE"/>
          </a:p>
        </p:txBody>
      </p:sp>
      <p:sp>
        <p:nvSpPr>
          <p:cNvPr id="64" name="Forma libre: forma 63">
            <a:extLst>
              <a:ext uri="{FF2B5EF4-FFF2-40B4-BE49-F238E27FC236}">
                <a16:creationId xmlns:a16="http://schemas.microsoft.com/office/drawing/2014/main" id="{E15E4DF5-1EFE-BAF4-26AF-BDDC0E5C8FB4}"/>
              </a:ext>
            </a:extLst>
          </p:cNvPr>
          <p:cNvSpPr/>
          <p:nvPr/>
        </p:nvSpPr>
        <p:spPr>
          <a:xfrm>
            <a:off x="9701544" y="3388141"/>
            <a:ext cx="95250" cy="95250"/>
          </a:xfrm>
          <a:custGeom>
            <a:avLst/>
            <a:gdLst>
              <a:gd name="connsiteX0" fmla="*/ 95250 w 95250"/>
              <a:gd name="connsiteY0" fmla="*/ 47625 h 95250"/>
              <a:gd name="connsiteX1" fmla="*/ 47625 w 95250"/>
              <a:gd name="connsiteY1" fmla="*/ 95250 h 95250"/>
              <a:gd name="connsiteX2" fmla="*/ 0 w 95250"/>
              <a:gd name="connsiteY2" fmla="*/ 47625 h 95250"/>
              <a:gd name="connsiteX3" fmla="*/ 47625 w 95250"/>
              <a:gd name="connsiteY3" fmla="*/ 0 h 95250"/>
              <a:gd name="connsiteX4" fmla="*/ 95250 w 95250"/>
              <a:gd name="connsiteY4" fmla="*/ 4762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5250" y="47625"/>
                </a:moveTo>
                <a:cubicBezTo>
                  <a:pt x="95250" y="73928"/>
                  <a:pt x="73927" y="95250"/>
                  <a:pt x="47625" y="95250"/>
                </a:cubicBezTo>
                <a:cubicBezTo>
                  <a:pt x="21323" y="95250"/>
                  <a:pt x="0" y="73928"/>
                  <a:pt x="0" y="47625"/>
                </a:cubicBezTo>
                <a:cubicBezTo>
                  <a:pt x="0" y="21322"/>
                  <a:pt x="21323" y="0"/>
                  <a:pt x="47625" y="0"/>
                </a:cubicBezTo>
                <a:cubicBezTo>
                  <a:pt x="73927" y="0"/>
                  <a:pt x="95250" y="21322"/>
                  <a:pt x="95250" y="47625"/>
                </a:cubicBezTo>
                <a:close/>
              </a:path>
            </a:pathLst>
          </a:custGeom>
          <a:solidFill>
            <a:schemeClr val="tx1"/>
          </a:solidFill>
          <a:ln w="9525" cap="flat">
            <a:noFill/>
            <a:prstDash val="solid"/>
            <a:miter/>
          </a:ln>
        </p:spPr>
        <p:txBody>
          <a:bodyPr rtlCol="0" anchor="ctr"/>
          <a:lstStyle/>
          <a:p>
            <a:endParaRPr lang="es-PE"/>
          </a:p>
        </p:txBody>
      </p:sp>
      <p:sp>
        <p:nvSpPr>
          <p:cNvPr id="79" name="CuadroTexto 78">
            <a:extLst>
              <a:ext uri="{FF2B5EF4-FFF2-40B4-BE49-F238E27FC236}">
                <a16:creationId xmlns:a16="http://schemas.microsoft.com/office/drawing/2014/main" id="{07778F96-3925-E104-D5C9-B4B70490CFE1}"/>
              </a:ext>
            </a:extLst>
          </p:cNvPr>
          <p:cNvSpPr txBox="1"/>
          <p:nvPr/>
        </p:nvSpPr>
        <p:spPr>
          <a:xfrm flipH="1">
            <a:off x="4070073" y="2267825"/>
            <a:ext cx="4274190" cy="830997"/>
          </a:xfrm>
          <a:prstGeom prst="rect">
            <a:avLst/>
          </a:prstGeom>
          <a:noFill/>
        </p:spPr>
        <p:txBody>
          <a:bodyPr wrap="square" rtlCol="0">
            <a:spAutoFit/>
          </a:bodyPr>
          <a:lstStyle/>
          <a:p>
            <a:pPr algn="ctr"/>
            <a:r>
              <a:rPr lang="es-PE" sz="4800" dirty="0">
                <a:latin typeface="Buttercup Script" panose="02000507000000020004" pitchFamily="2" charset="-18"/>
              </a:rPr>
              <a:t>Feliz Aniversario</a:t>
            </a:r>
          </a:p>
        </p:txBody>
      </p:sp>
      <p:sp>
        <p:nvSpPr>
          <p:cNvPr id="80" name="CuadroTexto 79">
            <a:extLst>
              <a:ext uri="{FF2B5EF4-FFF2-40B4-BE49-F238E27FC236}">
                <a16:creationId xmlns:a16="http://schemas.microsoft.com/office/drawing/2014/main" id="{70BA223B-6067-9F12-F22D-09CDCEB7D9D1}"/>
              </a:ext>
            </a:extLst>
          </p:cNvPr>
          <p:cNvSpPr txBox="1"/>
          <p:nvPr/>
        </p:nvSpPr>
        <p:spPr>
          <a:xfrm flipH="1">
            <a:off x="5129083" y="3838931"/>
            <a:ext cx="1933834" cy="338554"/>
          </a:xfrm>
          <a:prstGeom prst="rect">
            <a:avLst/>
          </a:prstGeom>
          <a:noFill/>
        </p:spPr>
        <p:txBody>
          <a:bodyPr wrap="square" rtlCol="0">
            <a:spAutoFit/>
          </a:bodyPr>
          <a:lstStyle/>
          <a:p>
            <a:pPr algn="ctr"/>
            <a:r>
              <a:rPr lang="es-PE" sz="1600" spc="300" dirty="0">
                <a:latin typeface="Times New Roman" panose="02020603050405020304" pitchFamily="18" charset="0"/>
                <a:cs typeface="Times New Roman" panose="02020603050405020304" pitchFamily="18" charset="0"/>
              </a:rPr>
              <a:t>Mi amor</a:t>
            </a:r>
          </a:p>
        </p:txBody>
      </p:sp>
      <p:sp>
        <p:nvSpPr>
          <p:cNvPr id="93" name="Forma libre: forma 92">
            <a:extLst>
              <a:ext uri="{FF2B5EF4-FFF2-40B4-BE49-F238E27FC236}">
                <a16:creationId xmlns:a16="http://schemas.microsoft.com/office/drawing/2014/main" id="{569A6C8A-2408-4615-B30C-50FF0015B89A}"/>
              </a:ext>
            </a:extLst>
          </p:cNvPr>
          <p:cNvSpPr/>
          <p:nvPr/>
        </p:nvSpPr>
        <p:spPr>
          <a:xfrm rot="433827">
            <a:off x="8563899" y="4253194"/>
            <a:ext cx="165327" cy="709657"/>
          </a:xfrm>
          <a:custGeom>
            <a:avLst/>
            <a:gdLst>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049004 w 1238256"/>
              <a:gd name="connsiteY12" fmla="*/ 1256052 h 1922802"/>
              <a:gd name="connsiteX13" fmla="*/ 857533 w 1238256"/>
              <a:gd name="connsiteY13" fmla="*/ 1436208 h 1922802"/>
              <a:gd name="connsiteX14" fmla="*/ 1047756 w 1238256"/>
              <a:gd name="connsiteY14" fmla="*/ 1637052 h 1922802"/>
              <a:gd name="connsiteX15" fmla="*/ 1237780 w 1238256"/>
              <a:gd name="connsiteY15" fmla="*/ 1456077 h 1922802"/>
              <a:gd name="connsiteX16" fmla="*/ 1238256 w 1238256"/>
              <a:gd name="connsiteY16" fmla="*/ 1456077 h 1922802"/>
              <a:gd name="connsiteX17" fmla="*/ 1238256 w 1238256"/>
              <a:gd name="connsiteY17" fmla="*/ 0 h 1922802"/>
              <a:gd name="connsiteX18" fmla="*/ 361956 w 1238256"/>
              <a:gd name="connsiteY18"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049004 w 1238256"/>
              <a:gd name="connsiteY12" fmla="*/ 1256052 h 1922802"/>
              <a:gd name="connsiteX13" fmla="*/ 857533 w 1238256"/>
              <a:gd name="connsiteY13" fmla="*/ 1436208 h 1922802"/>
              <a:gd name="connsiteX14" fmla="*/ 1047756 w 1238256"/>
              <a:gd name="connsiteY14" fmla="*/ 1637052 h 1922802"/>
              <a:gd name="connsiteX15" fmla="*/ 1237780 w 1238256"/>
              <a:gd name="connsiteY15" fmla="*/ 1456077 h 1922802"/>
              <a:gd name="connsiteX16" fmla="*/ 1238256 w 1238256"/>
              <a:gd name="connsiteY16" fmla="*/ 1456077 h 1922802"/>
              <a:gd name="connsiteX17" fmla="*/ 1238256 w 1238256"/>
              <a:gd name="connsiteY17" fmla="*/ 0 h 1922802"/>
              <a:gd name="connsiteX18" fmla="*/ 361956 w 1238256"/>
              <a:gd name="connsiteY18"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273 w 1238256"/>
              <a:gd name="connsiteY3" fmla="*/ 1721958 h 1922802"/>
              <a:gd name="connsiteX4" fmla="*/ 190506 w 1238256"/>
              <a:gd name="connsiteY4" fmla="*/ 1922802 h 1922802"/>
              <a:gd name="connsiteX5" fmla="*/ 381006 w 1238256"/>
              <a:gd name="connsiteY5" fmla="*/ 1732302 h 1922802"/>
              <a:gd name="connsiteX6" fmla="*/ 380530 w 1238256"/>
              <a:gd name="connsiteY6" fmla="*/ 1722806 h 1922802"/>
              <a:gd name="connsiteX7" fmla="*/ 380902 w 1238256"/>
              <a:gd name="connsiteY7" fmla="*/ 862775 h 1922802"/>
              <a:gd name="connsiteX8" fmla="*/ 1219206 w 1238256"/>
              <a:gd name="connsiteY8" fmla="*/ 319249 h 1922802"/>
              <a:gd name="connsiteX9" fmla="*/ 1219206 w 1238256"/>
              <a:gd name="connsiteY9" fmla="*/ 1363532 h 1922802"/>
              <a:gd name="connsiteX10" fmla="*/ 1219035 w 1238256"/>
              <a:gd name="connsiteY10" fmla="*/ 1363570 h 1922802"/>
              <a:gd name="connsiteX11" fmla="*/ 1049004 w 1238256"/>
              <a:gd name="connsiteY11" fmla="*/ 1256052 h 1922802"/>
              <a:gd name="connsiteX12" fmla="*/ 857533 w 1238256"/>
              <a:gd name="connsiteY12" fmla="*/ 1436208 h 1922802"/>
              <a:gd name="connsiteX13" fmla="*/ 1047756 w 1238256"/>
              <a:gd name="connsiteY13" fmla="*/ 1637052 h 1922802"/>
              <a:gd name="connsiteX14" fmla="*/ 1237780 w 1238256"/>
              <a:gd name="connsiteY14" fmla="*/ 1456077 h 1922802"/>
              <a:gd name="connsiteX15" fmla="*/ 1238256 w 1238256"/>
              <a:gd name="connsiteY15" fmla="*/ 1456077 h 1922802"/>
              <a:gd name="connsiteX16" fmla="*/ 1238256 w 1238256"/>
              <a:gd name="connsiteY16" fmla="*/ 0 h 1922802"/>
              <a:gd name="connsiteX17" fmla="*/ 361956 w 1238256"/>
              <a:gd name="connsiteY17" fmla="*/ 584206 h 1922802"/>
              <a:gd name="connsiteX0" fmla="*/ 361956 w 1238256"/>
              <a:gd name="connsiteY0" fmla="*/ 584206 h 1922802"/>
              <a:gd name="connsiteX1" fmla="*/ 361509 w 1238256"/>
              <a:gd name="connsiteY1" fmla="*/ 1648368 h 1922802"/>
              <a:gd name="connsiteX2" fmla="*/ 273 w 1238256"/>
              <a:gd name="connsiteY2" fmla="*/ 1721958 h 1922802"/>
              <a:gd name="connsiteX3" fmla="*/ 190506 w 1238256"/>
              <a:gd name="connsiteY3" fmla="*/ 1922802 h 1922802"/>
              <a:gd name="connsiteX4" fmla="*/ 381006 w 1238256"/>
              <a:gd name="connsiteY4" fmla="*/ 1732302 h 1922802"/>
              <a:gd name="connsiteX5" fmla="*/ 380530 w 1238256"/>
              <a:gd name="connsiteY5" fmla="*/ 1722806 h 1922802"/>
              <a:gd name="connsiteX6" fmla="*/ 380902 w 1238256"/>
              <a:gd name="connsiteY6" fmla="*/ 862775 h 1922802"/>
              <a:gd name="connsiteX7" fmla="*/ 1219206 w 1238256"/>
              <a:gd name="connsiteY7" fmla="*/ 319249 h 1922802"/>
              <a:gd name="connsiteX8" fmla="*/ 1219206 w 1238256"/>
              <a:gd name="connsiteY8" fmla="*/ 1363532 h 1922802"/>
              <a:gd name="connsiteX9" fmla="*/ 1219035 w 1238256"/>
              <a:gd name="connsiteY9" fmla="*/ 1363570 h 1922802"/>
              <a:gd name="connsiteX10" fmla="*/ 1049004 w 1238256"/>
              <a:gd name="connsiteY10" fmla="*/ 1256052 h 1922802"/>
              <a:gd name="connsiteX11" fmla="*/ 857533 w 1238256"/>
              <a:gd name="connsiteY11" fmla="*/ 1436208 h 1922802"/>
              <a:gd name="connsiteX12" fmla="*/ 1047756 w 1238256"/>
              <a:gd name="connsiteY12" fmla="*/ 1637052 h 1922802"/>
              <a:gd name="connsiteX13" fmla="*/ 1237780 w 1238256"/>
              <a:gd name="connsiteY13" fmla="*/ 1456077 h 1922802"/>
              <a:gd name="connsiteX14" fmla="*/ 1238256 w 1238256"/>
              <a:gd name="connsiteY14" fmla="*/ 1456077 h 1922802"/>
              <a:gd name="connsiteX15" fmla="*/ 1238256 w 1238256"/>
              <a:gd name="connsiteY15" fmla="*/ 0 h 1922802"/>
              <a:gd name="connsiteX16" fmla="*/ 361956 w 1238256"/>
              <a:gd name="connsiteY16" fmla="*/ 584206 h 1922802"/>
              <a:gd name="connsiteX0" fmla="*/ 171504 w 1047804"/>
              <a:gd name="connsiteY0" fmla="*/ 584206 h 1924124"/>
              <a:gd name="connsiteX1" fmla="*/ 171057 w 1047804"/>
              <a:gd name="connsiteY1" fmla="*/ 1648368 h 1924124"/>
              <a:gd name="connsiteX2" fmla="*/ 54 w 1047804"/>
              <a:gd name="connsiteY2" fmla="*/ 1922802 h 1924124"/>
              <a:gd name="connsiteX3" fmla="*/ 190554 w 1047804"/>
              <a:gd name="connsiteY3" fmla="*/ 1732302 h 1924124"/>
              <a:gd name="connsiteX4" fmla="*/ 190078 w 1047804"/>
              <a:gd name="connsiteY4" fmla="*/ 1722806 h 1924124"/>
              <a:gd name="connsiteX5" fmla="*/ 190450 w 1047804"/>
              <a:gd name="connsiteY5" fmla="*/ 862775 h 1924124"/>
              <a:gd name="connsiteX6" fmla="*/ 1028754 w 1047804"/>
              <a:gd name="connsiteY6" fmla="*/ 319249 h 1924124"/>
              <a:gd name="connsiteX7" fmla="*/ 1028754 w 1047804"/>
              <a:gd name="connsiteY7" fmla="*/ 1363532 h 1924124"/>
              <a:gd name="connsiteX8" fmla="*/ 1028583 w 1047804"/>
              <a:gd name="connsiteY8" fmla="*/ 1363570 h 1924124"/>
              <a:gd name="connsiteX9" fmla="*/ 858552 w 1047804"/>
              <a:gd name="connsiteY9" fmla="*/ 1256052 h 1924124"/>
              <a:gd name="connsiteX10" fmla="*/ 667081 w 1047804"/>
              <a:gd name="connsiteY10" fmla="*/ 1436208 h 1924124"/>
              <a:gd name="connsiteX11" fmla="*/ 857304 w 1047804"/>
              <a:gd name="connsiteY11" fmla="*/ 1637052 h 1924124"/>
              <a:gd name="connsiteX12" fmla="*/ 1047328 w 1047804"/>
              <a:gd name="connsiteY12" fmla="*/ 1456077 h 1924124"/>
              <a:gd name="connsiteX13" fmla="*/ 1047804 w 1047804"/>
              <a:gd name="connsiteY13" fmla="*/ 1456077 h 1924124"/>
              <a:gd name="connsiteX14" fmla="*/ 1047804 w 1047804"/>
              <a:gd name="connsiteY14" fmla="*/ 0 h 1924124"/>
              <a:gd name="connsiteX15" fmla="*/ 171504 w 1047804"/>
              <a:gd name="connsiteY15" fmla="*/ 584206 h 1924124"/>
              <a:gd name="connsiteX0" fmla="*/ 447 w 876747"/>
              <a:gd name="connsiteY0" fmla="*/ 584206 h 1758065"/>
              <a:gd name="connsiteX1" fmla="*/ 0 w 876747"/>
              <a:gd name="connsiteY1" fmla="*/ 1648368 h 1758065"/>
              <a:gd name="connsiteX2" fmla="*/ 19497 w 876747"/>
              <a:gd name="connsiteY2" fmla="*/ 1732302 h 1758065"/>
              <a:gd name="connsiteX3" fmla="*/ 19021 w 876747"/>
              <a:gd name="connsiteY3" fmla="*/ 1722806 h 1758065"/>
              <a:gd name="connsiteX4" fmla="*/ 19393 w 876747"/>
              <a:gd name="connsiteY4" fmla="*/ 862775 h 1758065"/>
              <a:gd name="connsiteX5" fmla="*/ 857697 w 876747"/>
              <a:gd name="connsiteY5" fmla="*/ 319249 h 1758065"/>
              <a:gd name="connsiteX6" fmla="*/ 857697 w 876747"/>
              <a:gd name="connsiteY6" fmla="*/ 1363532 h 1758065"/>
              <a:gd name="connsiteX7" fmla="*/ 857526 w 876747"/>
              <a:gd name="connsiteY7" fmla="*/ 1363570 h 1758065"/>
              <a:gd name="connsiteX8" fmla="*/ 687495 w 876747"/>
              <a:gd name="connsiteY8" fmla="*/ 1256052 h 1758065"/>
              <a:gd name="connsiteX9" fmla="*/ 496024 w 876747"/>
              <a:gd name="connsiteY9" fmla="*/ 1436208 h 1758065"/>
              <a:gd name="connsiteX10" fmla="*/ 686247 w 876747"/>
              <a:gd name="connsiteY10" fmla="*/ 1637052 h 1758065"/>
              <a:gd name="connsiteX11" fmla="*/ 876271 w 876747"/>
              <a:gd name="connsiteY11" fmla="*/ 1456077 h 1758065"/>
              <a:gd name="connsiteX12" fmla="*/ 876747 w 876747"/>
              <a:gd name="connsiteY12" fmla="*/ 1456077 h 1758065"/>
              <a:gd name="connsiteX13" fmla="*/ 876747 w 876747"/>
              <a:gd name="connsiteY13" fmla="*/ 0 h 1758065"/>
              <a:gd name="connsiteX14" fmla="*/ 447 w 876747"/>
              <a:gd name="connsiteY14" fmla="*/ 584206 h 1758065"/>
              <a:gd name="connsiteX0" fmla="*/ 42404 w 918704"/>
              <a:gd name="connsiteY0" fmla="*/ 584206 h 1814556"/>
              <a:gd name="connsiteX1" fmla="*/ 41957 w 918704"/>
              <a:gd name="connsiteY1" fmla="*/ 1648368 h 1814556"/>
              <a:gd name="connsiteX2" fmla="*/ 61454 w 918704"/>
              <a:gd name="connsiteY2" fmla="*/ 1732302 h 1814556"/>
              <a:gd name="connsiteX3" fmla="*/ 61350 w 918704"/>
              <a:gd name="connsiteY3" fmla="*/ 862775 h 1814556"/>
              <a:gd name="connsiteX4" fmla="*/ 899654 w 918704"/>
              <a:gd name="connsiteY4" fmla="*/ 319249 h 1814556"/>
              <a:gd name="connsiteX5" fmla="*/ 899654 w 918704"/>
              <a:gd name="connsiteY5" fmla="*/ 1363532 h 1814556"/>
              <a:gd name="connsiteX6" fmla="*/ 899483 w 918704"/>
              <a:gd name="connsiteY6" fmla="*/ 1363570 h 1814556"/>
              <a:gd name="connsiteX7" fmla="*/ 729452 w 918704"/>
              <a:gd name="connsiteY7" fmla="*/ 1256052 h 1814556"/>
              <a:gd name="connsiteX8" fmla="*/ 537981 w 918704"/>
              <a:gd name="connsiteY8" fmla="*/ 1436208 h 1814556"/>
              <a:gd name="connsiteX9" fmla="*/ 728204 w 918704"/>
              <a:gd name="connsiteY9" fmla="*/ 1637052 h 1814556"/>
              <a:gd name="connsiteX10" fmla="*/ 918228 w 918704"/>
              <a:gd name="connsiteY10" fmla="*/ 1456077 h 1814556"/>
              <a:gd name="connsiteX11" fmla="*/ 918704 w 918704"/>
              <a:gd name="connsiteY11" fmla="*/ 1456077 h 1814556"/>
              <a:gd name="connsiteX12" fmla="*/ 918704 w 918704"/>
              <a:gd name="connsiteY12" fmla="*/ 0 h 1814556"/>
              <a:gd name="connsiteX13" fmla="*/ 42404 w 918704"/>
              <a:gd name="connsiteY13" fmla="*/ 584206 h 1814556"/>
              <a:gd name="connsiteX0" fmla="*/ 49236 w 925536"/>
              <a:gd name="connsiteY0" fmla="*/ 584206 h 1650877"/>
              <a:gd name="connsiteX1" fmla="*/ 48789 w 925536"/>
              <a:gd name="connsiteY1" fmla="*/ 1648368 h 1650877"/>
              <a:gd name="connsiteX2" fmla="*/ 68182 w 925536"/>
              <a:gd name="connsiteY2" fmla="*/ 862775 h 1650877"/>
              <a:gd name="connsiteX3" fmla="*/ 906486 w 925536"/>
              <a:gd name="connsiteY3" fmla="*/ 319249 h 1650877"/>
              <a:gd name="connsiteX4" fmla="*/ 906486 w 925536"/>
              <a:gd name="connsiteY4" fmla="*/ 1363532 h 1650877"/>
              <a:gd name="connsiteX5" fmla="*/ 906315 w 925536"/>
              <a:gd name="connsiteY5" fmla="*/ 1363570 h 1650877"/>
              <a:gd name="connsiteX6" fmla="*/ 736284 w 925536"/>
              <a:gd name="connsiteY6" fmla="*/ 1256052 h 1650877"/>
              <a:gd name="connsiteX7" fmla="*/ 544813 w 925536"/>
              <a:gd name="connsiteY7" fmla="*/ 1436208 h 1650877"/>
              <a:gd name="connsiteX8" fmla="*/ 735036 w 925536"/>
              <a:gd name="connsiteY8" fmla="*/ 1637052 h 1650877"/>
              <a:gd name="connsiteX9" fmla="*/ 925060 w 925536"/>
              <a:gd name="connsiteY9" fmla="*/ 1456077 h 1650877"/>
              <a:gd name="connsiteX10" fmla="*/ 925536 w 925536"/>
              <a:gd name="connsiteY10" fmla="*/ 1456077 h 1650877"/>
              <a:gd name="connsiteX11" fmla="*/ 925536 w 925536"/>
              <a:gd name="connsiteY11" fmla="*/ 0 h 1650877"/>
              <a:gd name="connsiteX12" fmla="*/ 49236 w 925536"/>
              <a:gd name="connsiteY12" fmla="*/ 584206 h 1650877"/>
              <a:gd name="connsiteX0" fmla="*/ 0 w 876300"/>
              <a:gd name="connsiteY0" fmla="*/ 584206 h 1637052"/>
              <a:gd name="connsiteX1" fmla="*/ 18946 w 876300"/>
              <a:gd name="connsiteY1" fmla="*/ 862775 h 1637052"/>
              <a:gd name="connsiteX2" fmla="*/ 857250 w 876300"/>
              <a:gd name="connsiteY2" fmla="*/ 319249 h 1637052"/>
              <a:gd name="connsiteX3" fmla="*/ 857250 w 876300"/>
              <a:gd name="connsiteY3" fmla="*/ 1363532 h 1637052"/>
              <a:gd name="connsiteX4" fmla="*/ 857079 w 876300"/>
              <a:gd name="connsiteY4" fmla="*/ 1363570 h 1637052"/>
              <a:gd name="connsiteX5" fmla="*/ 687048 w 876300"/>
              <a:gd name="connsiteY5" fmla="*/ 1256052 h 1637052"/>
              <a:gd name="connsiteX6" fmla="*/ 495577 w 876300"/>
              <a:gd name="connsiteY6" fmla="*/ 1436208 h 1637052"/>
              <a:gd name="connsiteX7" fmla="*/ 685800 w 876300"/>
              <a:gd name="connsiteY7" fmla="*/ 1637052 h 1637052"/>
              <a:gd name="connsiteX8" fmla="*/ 875824 w 876300"/>
              <a:gd name="connsiteY8" fmla="*/ 1456077 h 1637052"/>
              <a:gd name="connsiteX9" fmla="*/ 876300 w 876300"/>
              <a:gd name="connsiteY9" fmla="*/ 1456077 h 1637052"/>
              <a:gd name="connsiteX10" fmla="*/ 876300 w 876300"/>
              <a:gd name="connsiteY10" fmla="*/ 0 h 1637052"/>
              <a:gd name="connsiteX11" fmla="*/ 0 w 876300"/>
              <a:gd name="connsiteY11" fmla="*/ 584206 h 1637052"/>
              <a:gd name="connsiteX0" fmla="*/ 0 w 876300"/>
              <a:gd name="connsiteY0" fmla="*/ 584206 h 1637052"/>
              <a:gd name="connsiteX1" fmla="*/ 857250 w 876300"/>
              <a:gd name="connsiteY1" fmla="*/ 319249 h 1637052"/>
              <a:gd name="connsiteX2" fmla="*/ 857250 w 876300"/>
              <a:gd name="connsiteY2" fmla="*/ 1363532 h 1637052"/>
              <a:gd name="connsiteX3" fmla="*/ 857079 w 876300"/>
              <a:gd name="connsiteY3" fmla="*/ 1363570 h 1637052"/>
              <a:gd name="connsiteX4" fmla="*/ 687048 w 876300"/>
              <a:gd name="connsiteY4" fmla="*/ 1256052 h 1637052"/>
              <a:gd name="connsiteX5" fmla="*/ 495577 w 876300"/>
              <a:gd name="connsiteY5" fmla="*/ 1436208 h 1637052"/>
              <a:gd name="connsiteX6" fmla="*/ 685800 w 876300"/>
              <a:gd name="connsiteY6" fmla="*/ 1637052 h 1637052"/>
              <a:gd name="connsiteX7" fmla="*/ 875824 w 876300"/>
              <a:gd name="connsiteY7" fmla="*/ 1456077 h 1637052"/>
              <a:gd name="connsiteX8" fmla="*/ 876300 w 876300"/>
              <a:gd name="connsiteY8" fmla="*/ 1456077 h 1637052"/>
              <a:gd name="connsiteX9" fmla="*/ 876300 w 876300"/>
              <a:gd name="connsiteY9" fmla="*/ 0 h 1637052"/>
              <a:gd name="connsiteX10" fmla="*/ 0 w 876300"/>
              <a:gd name="connsiteY10" fmla="*/ 584206 h 1637052"/>
              <a:gd name="connsiteX0" fmla="*/ 380997 w 380997"/>
              <a:gd name="connsiteY0" fmla="*/ 0 h 1637052"/>
              <a:gd name="connsiteX1" fmla="*/ 361947 w 380997"/>
              <a:gd name="connsiteY1" fmla="*/ 319249 h 1637052"/>
              <a:gd name="connsiteX2" fmla="*/ 361947 w 380997"/>
              <a:gd name="connsiteY2" fmla="*/ 1363532 h 1637052"/>
              <a:gd name="connsiteX3" fmla="*/ 361776 w 380997"/>
              <a:gd name="connsiteY3" fmla="*/ 1363570 h 1637052"/>
              <a:gd name="connsiteX4" fmla="*/ 191745 w 380997"/>
              <a:gd name="connsiteY4" fmla="*/ 1256052 h 1637052"/>
              <a:gd name="connsiteX5" fmla="*/ 274 w 380997"/>
              <a:gd name="connsiteY5" fmla="*/ 1436208 h 1637052"/>
              <a:gd name="connsiteX6" fmla="*/ 190497 w 380997"/>
              <a:gd name="connsiteY6" fmla="*/ 1637052 h 1637052"/>
              <a:gd name="connsiteX7" fmla="*/ 380521 w 380997"/>
              <a:gd name="connsiteY7" fmla="*/ 1456077 h 1637052"/>
              <a:gd name="connsiteX8" fmla="*/ 380997 w 380997"/>
              <a:gd name="connsiteY8" fmla="*/ 1456077 h 1637052"/>
              <a:gd name="connsiteX9" fmla="*/ 380997 w 380997"/>
              <a:gd name="connsiteY9" fmla="*/ 0 h 1637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997" h="1637052">
                <a:moveTo>
                  <a:pt x="380997" y="0"/>
                </a:moveTo>
                <a:lnTo>
                  <a:pt x="361947" y="319249"/>
                </a:lnTo>
                <a:lnTo>
                  <a:pt x="361947" y="1363532"/>
                </a:lnTo>
                <a:cubicBezTo>
                  <a:pt x="361947" y="1363628"/>
                  <a:pt x="361824" y="1363656"/>
                  <a:pt x="361776" y="1363570"/>
                </a:cubicBezTo>
                <a:cubicBezTo>
                  <a:pt x="331086" y="1300344"/>
                  <a:pt x="266640" y="1256529"/>
                  <a:pt x="191745" y="1256052"/>
                </a:cubicBezTo>
                <a:cubicBezTo>
                  <a:pt x="91161" y="1255405"/>
                  <a:pt x="5579" y="1335758"/>
                  <a:pt x="274" y="1436208"/>
                </a:cubicBezTo>
                <a:cubicBezTo>
                  <a:pt x="-5537" y="1546117"/>
                  <a:pt x="81855" y="1637052"/>
                  <a:pt x="190497" y="1637052"/>
                </a:cubicBezTo>
                <a:cubicBezTo>
                  <a:pt x="292491" y="1637052"/>
                  <a:pt x="375521" y="1556833"/>
                  <a:pt x="380521" y="1456077"/>
                </a:cubicBezTo>
                <a:lnTo>
                  <a:pt x="380997" y="1456077"/>
                </a:lnTo>
                <a:lnTo>
                  <a:pt x="380997" y="0"/>
                </a:lnTo>
                <a:close/>
              </a:path>
            </a:pathLst>
          </a:custGeom>
          <a:solidFill>
            <a:schemeClr val="tx1"/>
          </a:solidFill>
          <a:ln w="9525" cap="flat">
            <a:noFill/>
            <a:prstDash val="solid"/>
            <a:miter/>
          </a:ln>
        </p:spPr>
        <p:txBody>
          <a:bodyPr rtlCol="0" anchor="ctr"/>
          <a:lstStyle/>
          <a:p>
            <a:endParaRPr lang="es-PE"/>
          </a:p>
        </p:txBody>
      </p:sp>
      <p:sp>
        <p:nvSpPr>
          <p:cNvPr id="94" name="Forma libre: forma 93">
            <a:extLst>
              <a:ext uri="{FF2B5EF4-FFF2-40B4-BE49-F238E27FC236}">
                <a16:creationId xmlns:a16="http://schemas.microsoft.com/office/drawing/2014/main" id="{FA70B073-EE6C-D53A-CAAE-9D85A873A13B}"/>
              </a:ext>
            </a:extLst>
          </p:cNvPr>
          <p:cNvSpPr/>
          <p:nvPr/>
        </p:nvSpPr>
        <p:spPr>
          <a:xfrm>
            <a:off x="2743189" y="2418797"/>
            <a:ext cx="95250" cy="95250"/>
          </a:xfrm>
          <a:custGeom>
            <a:avLst/>
            <a:gdLst>
              <a:gd name="connsiteX0" fmla="*/ 95250 w 95250"/>
              <a:gd name="connsiteY0" fmla="*/ 47625 h 95250"/>
              <a:gd name="connsiteX1" fmla="*/ 47625 w 95250"/>
              <a:gd name="connsiteY1" fmla="*/ 95250 h 95250"/>
              <a:gd name="connsiteX2" fmla="*/ 0 w 95250"/>
              <a:gd name="connsiteY2" fmla="*/ 47625 h 95250"/>
              <a:gd name="connsiteX3" fmla="*/ 47625 w 95250"/>
              <a:gd name="connsiteY3" fmla="*/ 0 h 95250"/>
              <a:gd name="connsiteX4" fmla="*/ 95250 w 95250"/>
              <a:gd name="connsiteY4" fmla="*/ 4762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5250" y="47625"/>
                </a:moveTo>
                <a:cubicBezTo>
                  <a:pt x="95250" y="73928"/>
                  <a:pt x="73927" y="95250"/>
                  <a:pt x="47625" y="95250"/>
                </a:cubicBezTo>
                <a:cubicBezTo>
                  <a:pt x="21323" y="95250"/>
                  <a:pt x="0" y="73928"/>
                  <a:pt x="0" y="47625"/>
                </a:cubicBezTo>
                <a:cubicBezTo>
                  <a:pt x="0" y="21322"/>
                  <a:pt x="21323" y="0"/>
                  <a:pt x="47625" y="0"/>
                </a:cubicBezTo>
                <a:cubicBezTo>
                  <a:pt x="73927" y="0"/>
                  <a:pt x="95250" y="21322"/>
                  <a:pt x="95250" y="47625"/>
                </a:cubicBezTo>
                <a:close/>
              </a:path>
            </a:pathLst>
          </a:custGeom>
          <a:solidFill>
            <a:schemeClr val="tx1"/>
          </a:solidFill>
          <a:ln w="9525" cap="flat">
            <a:noFill/>
            <a:prstDash val="solid"/>
            <a:miter/>
          </a:ln>
        </p:spPr>
        <p:txBody>
          <a:bodyPr rtlCol="0" anchor="ctr"/>
          <a:lstStyle/>
          <a:p>
            <a:endParaRPr lang="es-PE"/>
          </a:p>
        </p:txBody>
      </p:sp>
      <p:sp>
        <p:nvSpPr>
          <p:cNvPr id="96" name="Forma libre: forma 95">
            <a:extLst>
              <a:ext uri="{FF2B5EF4-FFF2-40B4-BE49-F238E27FC236}">
                <a16:creationId xmlns:a16="http://schemas.microsoft.com/office/drawing/2014/main" id="{53D7F829-4683-1F00-2447-BCC4D8806ABD}"/>
              </a:ext>
            </a:extLst>
          </p:cNvPr>
          <p:cNvSpPr/>
          <p:nvPr/>
        </p:nvSpPr>
        <p:spPr>
          <a:xfrm rot="433827">
            <a:off x="3105126" y="3902950"/>
            <a:ext cx="350880" cy="741858"/>
          </a:xfrm>
          <a:custGeom>
            <a:avLst/>
            <a:gdLst>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049004 w 1238256"/>
              <a:gd name="connsiteY12" fmla="*/ 1256052 h 1922802"/>
              <a:gd name="connsiteX13" fmla="*/ 857533 w 1238256"/>
              <a:gd name="connsiteY13" fmla="*/ 1436208 h 1922802"/>
              <a:gd name="connsiteX14" fmla="*/ 1047756 w 1238256"/>
              <a:gd name="connsiteY14" fmla="*/ 1637052 h 1922802"/>
              <a:gd name="connsiteX15" fmla="*/ 1237780 w 1238256"/>
              <a:gd name="connsiteY15" fmla="*/ 1456077 h 1922802"/>
              <a:gd name="connsiteX16" fmla="*/ 1238256 w 1238256"/>
              <a:gd name="connsiteY16" fmla="*/ 1456077 h 1922802"/>
              <a:gd name="connsiteX17" fmla="*/ 1238256 w 1238256"/>
              <a:gd name="connsiteY17" fmla="*/ 0 h 1922802"/>
              <a:gd name="connsiteX18" fmla="*/ 361956 w 1238256"/>
              <a:gd name="connsiteY18" fmla="*/ 584206 h 1922802"/>
              <a:gd name="connsiteX0" fmla="*/ 361956 w 1245870"/>
              <a:gd name="connsiteY0" fmla="*/ 584206 h 1922802"/>
              <a:gd name="connsiteX1" fmla="*/ 361509 w 1245870"/>
              <a:gd name="connsiteY1" fmla="*/ 1648368 h 1922802"/>
              <a:gd name="connsiteX2" fmla="*/ 361337 w 1245870"/>
              <a:gd name="connsiteY2" fmla="*/ 1648406 h 1922802"/>
              <a:gd name="connsiteX3" fmla="*/ 191364 w 1245870"/>
              <a:gd name="connsiteY3" fmla="*/ 1541802 h 1922802"/>
              <a:gd name="connsiteX4" fmla="*/ 273 w 1245870"/>
              <a:gd name="connsiteY4" fmla="*/ 1721958 h 1922802"/>
              <a:gd name="connsiteX5" fmla="*/ 190506 w 1245870"/>
              <a:gd name="connsiteY5" fmla="*/ 1922802 h 1922802"/>
              <a:gd name="connsiteX6" fmla="*/ 381006 w 1245870"/>
              <a:gd name="connsiteY6" fmla="*/ 1732302 h 1922802"/>
              <a:gd name="connsiteX7" fmla="*/ 380530 w 1245870"/>
              <a:gd name="connsiteY7" fmla="*/ 1722806 h 1922802"/>
              <a:gd name="connsiteX8" fmla="*/ 380902 w 1245870"/>
              <a:gd name="connsiteY8" fmla="*/ 862775 h 1922802"/>
              <a:gd name="connsiteX9" fmla="*/ 1219206 w 1245870"/>
              <a:gd name="connsiteY9" fmla="*/ 319249 h 1922802"/>
              <a:gd name="connsiteX10" fmla="*/ 1219206 w 1245870"/>
              <a:gd name="connsiteY10" fmla="*/ 1363532 h 1922802"/>
              <a:gd name="connsiteX11" fmla="*/ 1219035 w 1245870"/>
              <a:gd name="connsiteY11" fmla="*/ 1363570 h 1922802"/>
              <a:gd name="connsiteX12" fmla="*/ 857533 w 1245870"/>
              <a:gd name="connsiteY12" fmla="*/ 1436208 h 1922802"/>
              <a:gd name="connsiteX13" fmla="*/ 1047756 w 1245870"/>
              <a:gd name="connsiteY13" fmla="*/ 1637052 h 1922802"/>
              <a:gd name="connsiteX14" fmla="*/ 1237780 w 1245870"/>
              <a:gd name="connsiteY14" fmla="*/ 1456077 h 1922802"/>
              <a:gd name="connsiteX15" fmla="*/ 1238256 w 1245870"/>
              <a:gd name="connsiteY15" fmla="*/ 1456077 h 1922802"/>
              <a:gd name="connsiteX16" fmla="*/ 1238256 w 1245870"/>
              <a:gd name="connsiteY16" fmla="*/ 0 h 1922802"/>
              <a:gd name="connsiteX17" fmla="*/ 361956 w 1245870"/>
              <a:gd name="connsiteY17"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047756 w 1238256"/>
              <a:gd name="connsiteY12" fmla="*/ 1637052 h 1922802"/>
              <a:gd name="connsiteX13" fmla="*/ 1237780 w 1238256"/>
              <a:gd name="connsiteY13" fmla="*/ 1456077 h 1922802"/>
              <a:gd name="connsiteX14" fmla="*/ 1238256 w 1238256"/>
              <a:gd name="connsiteY14" fmla="*/ 1456077 h 1922802"/>
              <a:gd name="connsiteX15" fmla="*/ 1238256 w 1238256"/>
              <a:gd name="connsiteY15" fmla="*/ 0 h 1922802"/>
              <a:gd name="connsiteX16" fmla="*/ 361956 w 1238256"/>
              <a:gd name="connsiteY16"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237780 w 1238256"/>
              <a:gd name="connsiteY12" fmla="*/ 1456077 h 1922802"/>
              <a:gd name="connsiteX13" fmla="*/ 1238256 w 1238256"/>
              <a:gd name="connsiteY13" fmla="*/ 1456077 h 1922802"/>
              <a:gd name="connsiteX14" fmla="*/ 1238256 w 1238256"/>
              <a:gd name="connsiteY14" fmla="*/ 0 h 1922802"/>
              <a:gd name="connsiteX15" fmla="*/ 361956 w 1238256"/>
              <a:gd name="connsiteY15"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19035 w 1238256"/>
              <a:gd name="connsiteY11" fmla="*/ 1363570 h 1922802"/>
              <a:gd name="connsiteX12" fmla="*/ 1237780 w 1238256"/>
              <a:gd name="connsiteY12" fmla="*/ 1456077 h 1922802"/>
              <a:gd name="connsiteX13" fmla="*/ 1238256 w 1238256"/>
              <a:gd name="connsiteY13" fmla="*/ 0 h 1922802"/>
              <a:gd name="connsiteX14" fmla="*/ 361956 w 1238256"/>
              <a:gd name="connsiteY14"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19206 w 1238256"/>
              <a:gd name="connsiteY10" fmla="*/ 1363532 h 1922802"/>
              <a:gd name="connsiteX11" fmla="*/ 1237780 w 1238256"/>
              <a:gd name="connsiteY11" fmla="*/ 1456077 h 1922802"/>
              <a:gd name="connsiteX12" fmla="*/ 1238256 w 1238256"/>
              <a:gd name="connsiteY12" fmla="*/ 0 h 1922802"/>
              <a:gd name="connsiteX13" fmla="*/ 361956 w 1238256"/>
              <a:gd name="connsiteY13" fmla="*/ 584206 h 1922802"/>
              <a:gd name="connsiteX0" fmla="*/ 361956 w 1297791"/>
              <a:gd name="connsiteY0" fmla="*/ 584206 h 1922802"/>
              <a:gd name="connsiteX1" fmla="*/ 361509 w 1297791"/>
              <a:gd name="connsiteY1" fmla="*/ 1648368 h 1922802"/>
              <a:gd name="connsiteX2" fmla="*/ 361337 w 1297791"/>
              <a:gd name="connsiteY2" fmla="*/ 1648406 h 1922802"/>
              <a:gd name="connsiteX3" fmla="*/ 191364 w 1297791"/>
              <a:gd name="connsiteY3" fmla="*/ 1541802 h 1922802"/>
              <a:gd name="connsiteX4" fmla="*/ 273 w 1297791"/>
              <a:gd name="connsiteY4" fmla="*/ 1721958 h 1922802"/>
              <a:gd name="connsiteX5" fmla="*/ 190506 w 1297791"/>
              <a:gd name="connsiteY5" fmla="*/ 1922802 h 1922802"/>
              <a:gd name="connsiteX6" fmla="*/ 381006 w 1297791"/>
              <a:gd name="connsiteY6" fmla="*/ 1732302 h 1922802"/>
              <a:gd name="connsiteX7" fmla="*/ 380530 w 1297791"/>
              <a:gd name="connsiteY7" fmla="*/ 1722806 h 1922802"/>
              <a:gd name="connsiteX8" fmla="*/ 380902 w 1297791"/>
              <a:gd name="connsiteY8" fmla="*/ 862775 h 1922802"/>
              <a:gd name="connsiteX9" fmla="*/ 1219206 w 1297791"/>
              <a:gd name="connsiteY9" fmla="*/ 319249 h 1922802"/>
              <a:gd name="connsiteX10" fmla="*/ 1219206 w 1297791"/>
              <a:gd name="connsiteY10" fmla="*/ 1363532 h 1922802"/>
              <a:gd name="connsiteX11" fmla="*/ 1238256 w 1297791"/>
              <a:gd name="connsiteY11" fmla="*/ 0 h 1922802"/>
              <a:gd name="connsiteX12" fmla="*/ 361956 w 1297791"/>
              <a:gd name="connsiteY12"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1219206 w 1238256"/>
              <a:gd name="connsiteY9" fmla="*/ 319249 h 1922802"/>
              <a:gd name="connsiteX10" fmla="*/ 1238256 w 1238256"/>
              <a:gd name="connsiteY10" fmla="*/ 0 h 1922802"/>
              <a:gd name="connsiteX11" fmla="*/ 361956 w 1238256"/>
              <a:gd name="connsiteY11" fmla="*/ 584206 h 1922802"/>
              <a:gd name="connsiteX0" fmla="*/ 361956 w 1238256"/>
              <a:gd name="connsiteY0" fmla="*/ 584206 h 1922802"/>
              <a:gd name="connsiteX1" fmla="*/ 361509 w 1238256"/>
              <a:gd name="connsiteY1" fmla="*/ 1648368 h 1922802"/>
              <a:gd name="connsiteX2" fmla="*/ 361337 w 1238256"/>
              <a:gd name="connsiteY2" fmla="*/ 1648406 h 1922802"/>
              <a:gd name="connsiteX3" fmla="*/ 191364 w 1238256"/>
              <a:gd name="connsiteY3" fmla="*/ 1541802 h 1922802"/>
              <a:gd name="connsiteX4" fmla="*/ 273 w 1238256"/>
              <a:gd name="connsiteY4" fmla="*/ 1721958 h 1922802"/>
              <a:gd name="connsiteX5" fmla="*/ 190506 w 1238256"/>
              <a:gd name="connsiteY5" fmla="*/ 1922802 h 1922802"/>
              <a:gd name="connsiteX6" fmla="*/ 381006 w 1238256"/>
              <a:gd name="connsiteY6" fmla="*/ 1732302 h 1922802"/>
              <a:gd name="connsiteX7" fmla="*/ 380530 w 1238256"/>
              <a:gd name="connsiteY7" fmla="*/ 1722806 h 1922802"/>
              <a:gd name="connsiteX8" fmla="*/ 380902 w 1238256"/>
              <a:gd name="connsiteY8" fmla="*/ 862775 h 1922802"/>
              <a:gd name="connsiteX9" fmla="*/ 734521 w 1238256"/>
              <a:gd name="connsiteY9" fmla="*/ 643662 h 1922802"/>
              <a:gd name="connsiteX10" fmla="*/ 1238256 w 1238256"/>
              <a:gd name="connsiteY10" fmla="*/ 0 h 1922802"/>
              <a:gd name="connsiteX11" fmla="*/ 361956 w 1238256"/>
              <a:gd name="connsiteY11" fmla="*/ 584206 h 1922802"/>
              <a:gd name="connsiteX0" fmla="*/ 361956 w 734521"/>
              <a:gd name="connsiteY0" fmla="*/ 214386 h 1552982"/>
              <a:gd name="connsiteX1" fmla="*/ 361509 w 734521"/>
              <a:gd name="connsiteY1" fmla="*/ 1278548 h 1552982"/>
              <a:gd name="connsiteX2" fmla="*/ 361337 w 734521"/>
              <a:gd name="connsiteY2" fmla="*/ 1278586 h 1552982"/>
              <a:gd name="connsiteX3" fmla="*/ 191364 w 734521"/>
              <a:gd name="connsiteY3" fmla="*/ 1171982 h 1552982"/>
              <a:gd name="connsiteX4" fmla="*/ 273 w 734521"/>
              <a:gd name="connsiteY4" fmla="*/ 1352138 h 1552982"/>
              <a:gd name="connsiteX5" fmla="*/ 190506 w 734521"/>
              <a:gd name="connsiteY5" fmla="*/ 1552982 h 1552982"/>
              <a:gd name="connsiteX6" fmla="*/ 381006 w 734521"/>
              <a:gd name="connsiteY6" fmla="*/ 1362482 h 1552982"/>
              <a:gd name="connsiteX7" fmla="*/ 380530 w 734521"/>
              <a:gd name="connsiteY7" fmla="*/ 1352986 h 1552982"/>
              <a:gd name="connsiteX8" fmla="*/ 380902 w 734521"/>
              <a:gd name="connsiteY8" fmla="*/ 492955 h 1552982"/>
              <a:gd name="connsiteX9" fmla="*/ 734521 w 734521"/>
              <a:gd name="connsiteY9" fmla="*/ 273842 h 1552982"/>
              <a:gd name="connsiteX10" fmla="*/ 691724 w 734521"/>
              <a:gd name="connsiteY10" fmla="*/ 0 h 1552982"/>
              <a:gd name="connsiteX11" fmla="*/ 361956 w 734521"/>
              <a:gd name="connsiteY11" fmla="*/ 214386 h 1552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4521" h="1552982">
                <a:moveTo>
                  <a:pt x="361956" y="214386"/>
                </a:moveTo>
                <a:lnTo>
                  <a:pt x="361509" y="1278548"/>
                </a:lnTo>
                <a:cubicBezTo>
                  <a:pt x="361509" y="1278643"/>
                  <a:pt x="361385" y="1278672"/>
                  <a:pt x="361337" y="1278586"/>
                </a:cubicBezTo>
                <a:cubicBezTo>
                  <a:pt x="330410" y="1215740"/>
                  <a:pt x="266059" y="1172316"/>
                  <a:pt x="191364" y="1171982"/>
                </a:cubicBezTo>
                <a:cubicBezTo>
                  <a:pt x="90922" y="1171535"/>
                  <a:pt x="5578" y="1251840"/>
                  <a:pt x="273" y="1352138"/>
                </a:cubicBezTo>
                <a:cubicBezTo>
                  <a:pt x="-5528" y="1462047"/>
                  <a:pt x="81864" y="1552982"/>
                  <a:pt x="190506" y="1552982"/>
                </a:cubicBezTo>
                <a:cubicBezTo>
                  <a:pt x="295720" y="1552982"/>
                  <a:pt x="381006" y="1467695"/>
                  <a:pt x="381006" y="1362482"/>
                </a:cubicBezTo>
                <a:cubicBezTo>
                  <a:pt x="381006" y="1359272"/>
                  <a:pt x="380683" y="1356148"/>
                  <a:pt x="380530" y="1352986"/>
                </a:cubicBezTo>
                <a:lnTo>
                  <a:pt x="380902" y="492955"/>
                </a:lnTo>
                <a:lnTo>
                  <a:pt x="734521" y="273842"/>
                </a:lnTo>
                <a:lnTo>
                  <a:pt x="691724" y="0"/>
                </a:lnTo>
                <a:lnTo>
                  <a:pt x="361956" y="214386"/>
                </a:lnTo>
                <a:close/>
              </a:path>
            </a:pathLst>
          </a:custGeom>
          <a:solidFill>
            <a:schemeClr val="tx1"/>
          </a:solidFill>
          <a:ln w="9525" cap="flat">
            <a:noFill/>
            <a:prstDash val="solid"/>
            <a:miter/>
          </a:ln>
        </p:spPr>
        <p:txBody>
          <a:bodyPr rtlCol="0" anchor="ctr"/>
          <a:lstStyle/>
          <a:p>
            <a:endParaRPr lang="es-PE"/>
          </a:p>
        </p:txBody>
      </p:sp>
      <p:sp>
        <p:nvSpPr>
          <p:cNvPr id="97" name="Forma libre: forma 96">
            <a:extLst>
              <a:ext uri="{FF2B5EF4-FFF2-40B4-BE49-F238E27FC236}">
                <a16:creationId xmlns:a16="http://schemas.microsoft.com/office/drawing/2014/main" id="{6B1F9CC9-CF01-82EB-03CD-5ECB849D446A}"/>
              </a:ext>
            </a:extLst>
          </p:cNvPr>
          <p:cNvSpPr/>
          <p:nvPr/>
        </p:nvSpPr>
        <p:spPr>
          <a:xfrm rot="17373937">
            <a:off x="3352777" y="4927671"/>
            <a:ext cx="297040" cy="297042"/>
          </a:xfrm>
          <a:custGeom>
            <a:avLst/>
            <a:gdLst>
              <a:gd name="connsiteX0" fmla="*/ 274111 w 297040"/>
              <a:gd name="connsiteY0" fmla="*/ 135660 h 297042"/>
              <a:gd name="connsiteX1" fmla="*/ 162459 w 297040"/>
              <a:gd name="connsiteY1" fmla="*/ 134612 h 297042"/>
              <a:gd name="connsiteX2" fmla="*/ 162421 w 297040"/>
              <a:gd name="connsiteY2" fmla="*/ 134574 h 297042"/>
              <a:gd name="connsiteX3" fmla="*/ 161364 w 297040"/>
              <a:gd name="connsiteY3" fmla="*/ 22922 h 297042"/>
              <a:gd name="connsiteX4" fmla="*/ 39329 w 297040"/>
              <a:gd name="connsiteY4" fmla="*/ 30951 h 297042"/>
              <a:gd name="connsiteX5" fmla="*/ 667 w 297040"/>
              <a:gd name="connsiteY5" fmla="*/ 160091 h 297042"/>
              <a:gd name="connsiteX6" fmla="*/ 18374 w 297040"/>
              <a:gd name="connsiteY6" fmla="*/ 278668 h 297042"/>
              <a:gd name="connsiteX7" fmla="*/ 136951 w 297040"/>
              <a:gd name="connsiteY7" fmla="*/ 296375 h 297042"/>
              <a:gd name="connsiteX8" fmla="*/ 266082 w 297040"/>
              <a:gd name="connsiteY8" fmla="*/ 257713 h 297042"/>
              <a:gd name="connsiteX9" fmla="*/ 274111 w 297040"/>
              <a:gd name="connsiteY9" fmla="*/ 135660 h 29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040" h="297042">
                <a:moveTo>
                  <a:pt x="274111" y="135660"/>
                </a:moveTo>
                <a:cubicBezTo>
                  <a:pt x="243202" y="105237"/>
                  <a:pt x="193787" y="104884"/>
                  <a:pt x="162459" y="134612"/>
                </a:cubicBezTo>
                <a:cubicBezTo>
                  <a:pt x="161602" y="135421"/>
                  <a:pt x="161612" y="135431"/>
                  <a:pt x="162421" y="134574"/>
                </a:cubicBezTo>
                <a:cubicBezTo>
                  <a:pt x="192149" y="103237"/>
                  <a:pt x="191787" y="53830"/>
                  <a:pt x="161364" y="22922"/>
                </a:cubicBezTo>
                <a:cubicBezTo>
                  <a:pt x="127340" y="-11635"/>
                  <a:pt x="71162" y="-5634"/>
                  <a:pt x="39329" y="30951"/>
                </a:cubicBezTo>
                <a:cubicBezTo>
                  <a:pt x="9021" y="65794"/>
                  <a:pt x="-3104" y="109533"/>
                  <a:pt x="667" y="160091"/>
                </a:cubicBezTo>
                <a:cubicBezTo>
                  <a:pt x="4163" y="211422"/>
                  <a:pt x="18374" y="278668"/>
                  <a:pt x="18374" y="278668"/>
                </a:cubicBezTo>
                <a:cubicBezTo>
                  <a:pt x="18374" y="278668"/>
                  <a:pt x="85621" y="292879"/>
                  <a:pt x="136951" y="296375"/>
                </a:cubicBezTo>
                <a:cubicBezTo>
                  <a:pt x="187510" y="300147"/>
                  <a:pt x="231249" y="288021"/>
                  <a:pt x="266082" y="257713"/>
                </a:cubicBezTo>
                <a:cubicBezTo>
                  <a:pt x="302677" y="225861"/>
                  <a:pt x="308678" y="169683"/>
                  <a:pt x="274111" y="135660"/>
                </a:cubicBezTo>
                <a:close/>
              </a:path>
            </a:pathLst>
          </a:custGeom>
          <a:solidFill>
            <a:srgbClr val="EEAAA9"/>
          </a:solidFill>
          <a:ln w="9525" cap="flat">
            <a:noFill/>
            <a:prstDash val="solid"/>
            <a:miter/>
          </a:ln>
        </p:spPr>
        <p:txBody>
          <a:bodyPr rtlCol="0" anchor="ctr"/>
          <a:lstStyle/>
          <a:p>
            <a:endParaRPr lang="es-PE"/>
          </a:p>
        </p:txBody>
      </p:sp>
    </p:spTree>
    <p:extLst>
      <p:ext uri="{BB962C8B-B14F-4D97-AF65-F5344CB8AC3E}">
        <p14:creationId xmlns:p14="http://schemas.microsoft.com/office/powerpoint/2010/main" val="39283273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2000" fill="hold"/>
                                        <p:tgtEl>
                                          <p:spTgt spid="15"/>
                                        </p:tgtEl>
                                        <p:attrNameLst>
                                          <p:attrName>r</p:attrName>
                                        </p:attrNameLst>
                                      </p:cBhvr>
                                    </p:animRot>
                                  </p:childTnLst>
                                </p:cTn>
                              </p:par>
                              <p:par>
                                <p:cTn id="7" presetID="8" presetClass="emph" presetSubtype="0" repeatCount="indefinite" fill="hold" nodeType="withEffect">
                                  <p:stCondLst>
                                    <p:cond delay="0"/>
                                  </p:stCondLst>
                                  <p:childTnLst>
                                    <p:animRot by="-21600000">
                                      <p:cBhvr>
                                        <p:cTn id="8" dur="2000" fill="hold"/>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upo 23">
            <a:extLst>
              <a:ext uri="{FF2B5EF4-FFF2-40B4-BE49-F238E27FC236}">
                <a16:creationId xmlns:a16="http://schemas.microsoft.com/office/drawing/2014/main" id="{4CFEA6A6-0722-697C-1C4B-073DC53792C8}"/>
              </a:ext>
            </a:extLst>
          </p:cNvPr>
          <p:cNvGrpSpPr/>
          <p:nvPr/>
        </p:nvGrpSpPr>
        <p:grpSpPr>
          <a:xfrm>
            <a:off x="2387600" y="2054315"/>
            <a:ext cx="7416800" cy="12454878"/>
            <a:chOff x="2387600" y="1611863"/>
            <a:chExt cx="7416800" cy="12454878"/>
          </a:xfrm>
        </p:grpSpPr>
        <p:sp>
          <p:nvSpPr>
            <p:cNvPr id="25" name="Rectángulo: esquinas redondeadas 24">
              <a:extLst>
                <a:ext uri="{FF2B5EF4-FFF2-40B4-BE49-F238E27FC236}">
                  <a16:creationId xmlns:a16="http://schemas.microsoft.com/office/drawing/2014/main" id="{90F82BD4-9C1B-659D-DF03-73727C271874}"/>
                </a:ext>
              </a:extLst>
            </p:cNvPr>
            <p:cNvSpPr/>
            <p:nvPr/>
          </p:nvSpPr>
          <p:spPr>
            <a:xfrm>
              <a:off x="2387600" y="1611863"/>
              <a:ext cx="7416800" cy="12454878"/>
            </a:xfrm>
            <a:prstGeom prst="roundRect">
              <a:avLst>
                <a:gd name="adj" fmla="val 5929"/>
              </a:avLst>
            </a:prstGeom>
            <a:gradFill>
              <a:gsLst>
                <a:gs pos="0">
                  <a:srgbClr val="EEAAA9"/>
                </a:gs>
                <a:gs pos="100000">
                  <a:srgbClr val="E4797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6" name="Rectángulo: esquinas redondeadas 25" descr="Gráfico abstracto rosa artístico">
              <a:extLst>
                <a:ext uri="{FF2B5EF4-FFF2-40B4-BE49-F238E27FC236}">
                  <a16:creationId xmlns:a16="http://schemas.microsoft.com/office/drawing/2014/main" id="{DB95C74A-18CE-4667-498F-E53449BFA108}"/>
                </a:ext>
              </a:extLst>
            </p:cNvPr>
            <p:cNvSpPr/>
            <p:nvPr/>
          </p:nvSpPr>
          <p:spPr>
            <a:xfrm>
              <a:off x="2387600" y="1611863"/>
              <a:ext cx="7416800" cy="3512851"/>
            </a:xfrm>
            <a:prstGeom prst="roundRect">
              <a:avLst>
                <a:gd name="adj" fmla="val 11382"/>
              </a:avLst>
            </a:prstGeom>
            <a:blipFill dpi="0" rotWithShape="1">
              <a:blip r:embed="rId2">
                <a:alphaModFix amt="35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
        <p:nvSpPr>
          <p:cNvPr id="27" name="CuadroTexto 26">
            <a:extLst>
              <a:ext uri="{FF2B5EF4-FFF2-40B4-BE49-F238E27FC236}">
                <a16:creationId xmlns:a16="http://schemas.microsoft.com/office/drawing/2014/main" id="{C901CCBE-1AFC-45E0-4BEB-5FCDB735CC2C}"/>
              </a:ext>
            </a:extLst>
          </p:cNvPr>
          <p:cNvSpPr txBox="1"/>
          <p:nvPr/>
        </p:nvSpPr>
        <p:spPr>
          <a:xfrm flipH="1">
            <a:off x="2831294" y="5758451"/>
            <a:ext cx="5116031" cy="923330"/>
          </a:xfrm>
          <a:prstGeom prst="rect">
            <a:avLst/>
          </a:prstGeom>
          <a:noFill/>
        </p:spPr>
        <p:txBody>
          <a:bodyPr wrap="square" rtlCol="0">
            <a:spAutoFit/>
          </a:bodyPr>
          <a:lstStyle/>
          <a:p>
            <a:r>
              <a:rPr lang="es-PE" dirty="0">
                <a:solidFill>
                  <a:schemeClr val="bg1"/>
                </a:solidFill>
              </a:rPr>
              <a:t>Te dedico esta canción mi amor linda, No sabes lo feliz que me haces cada día , Eres los mas impórtate para mi vida Mi amor </a:t>
            </a:r>
            <a:r>
              <a:rPr lang="es-MX" dirty="0">
                <a:solidFill>
                  <a:schemeClr val="bg1"/>
                </a:solidFill>
              </a:rPr>
              <a:t>💌</a:t>
            </a:r>
            <a:r>
              <a:rPr lang="es-PE" dirty="0">
                <a:solidFill>
                  <a:schemeClr val="bg1"/>
                </a:solidFill>
              </a:rPr>
              <a:t>   </a:t>
            </a:r>
          </a:p>
        </p:txBody>
      </p:sp>
      <p:sp>
        <p:nvSpPr>
          <p:cNvPr id="28" name="CuadroTexto 27">
            <a:extLst>
              <a:ext uri="{FF2B5EF4-FFF2-40B4-BE49-F238E27FC236}">
                <a16:creationId xmlns:a16="http://schemas.microsoft.com/office/drawing/2014/main" id="{364E9B56-BE05-4B5A-220F-460DD5DFDCBA}"/>
              </a:ext>
            </a:extLst>
          </p:cNvPr>
          <p:cNvSpPr txBox="1"/>
          <p:nvPr/>
        </p:nvSpPr>
        <p:spPr>
          <a:xfrm>
            <a:off x="3805028" y="3943523"/>
            <a:ext cx="4581946" cy="1754326"/>
          </a:xfrm>
          <a:prstGeom prst="rect">
            <a:avLst/>
          </a:prstGeom>
          <a:noFill/>
        </p:spPr>
        <p:txBody>
          <a:bodyPr wrap="square" rtlCol="0">
            <a:spAutoFit/>
          </a:bodyPr>
          <a:lstStyle/>
          <a:p>
            <a:pPr algn="ctr"/>
            <a:r>
              <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Baby I´ m </a:t>
            </a:r>
            <a:r>
              <a:rPr lang="es-PE" sz="5400" b="1" dirty="0" err="1">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Yours</a:t>
            </a:r>
            <a:endPar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3" name="swa" hidden="1">
            <a:extLst>
              <a:ext uri="{FF2B5EF4-FFF2-40B4-BE49-F238E27FC236}">
                <a16:creationId xmlns:a16="http://schemas.microsoft.com/office/drawing/2014/main" id="{CC64CFBA-AB66-46C0-27D3-6D846407CA07}"/>
              </a:ext>
            </a:extLst>
          </p:cNvPr>
          <p:cNvSpPr txBox="1">
            <a:spLocks noGrp="1" noRot="1" noMove="1" noResize="1" noEditPoints="1" noAdjustHandles="1" noChangeArrowheads="1" noChangeShapeType="1"/>
          </p:cNvSpPr>
          <p:nvPr/>
        </p:nvSpPr>
        <p:spPr>
          <a:xfrm>
            <a:off x="5628891" y="1616809"/>
            <a:ext cx="998630" cy="246221"/>
          </a:xfrm>
          <a:prstGeom prst="rect">
            <a:avLst/>
          </a:prstGeom>
          <a:noFill/>
        </p:spPr>
        <p:txBody>
          <a:bodyPr wrap="square" rtlCol="0">
            <a:spAutoFit/>
          </a:bodyPr>
          <a:lstStyle/>
          <a:p>
            <a:pPr algn="ctr"/>
            <a:r>
              <a:rPr lang="es-PE" sz="1000" dirty="0">
                <a:solidFill>
                  <a:srgbClr val="F7F1F1"/>
                </a:solidFill>
              </a:rPr>
              <a:t>studywithart</a:t>
            </a:r>
          </a:p>
        </p:txBody>
      </p:sp>
      <p:grpSp>
        <p:nvGrpSpPr>
          <p:cNvPr id="38" name="Grupo 37">
            <a:extLst>
              <a:ext uri="{FF2B5EF4-FFF2-40B4-BE49-F238E27FC236}">
                <a16:creationId xmlns:a16="http://schemas.microsoft.com/office/drawing/2014/main" id="{4237051D-7066-6D17-F32B-58327B3FB438}"/>
              </a:ext>
            </a:extLst>
          </p:cNvPr>
          <p:cNvGrpSpPr/>
          <p:nvPr/>
        </p:nvGrpSpPr>
        <p:grpSpPr>
          <a:xfrm>
            <a:off x="8236489" y="5734849"/>
            <a:ext cx="1011141" cy="1011141"/>
            <a:chOff x="8011223" y="4858529"/>
            <a:chExt cx="1065159" cy="1065159"/>
          </a:xfrm>
        </p:grpSpPr>
        <p:sp>
          <p:nvSpPr>
            <p:cNvPr id="40" name="Elipse 39">
              <a:extLst>
                <a:ext uri="{FF2B5EF4-FFF2-40B4-BE49-F238E27FC236}">
                  <a16:creationId xmlns:a16="http://schemas.microsoft.com/office/drawing/2014/main" id="{1D7CB417-9421-417C-5316-54861402B00B}"/>
                </a:ext>
              </a:extLst>
            </p:cNvPr>
            <p:cNvSpPr/>
            <p:nvPr/>
          </p:nvSpPr>
          <p:spPr>
            <a:xfrm>
              <a:off x="8011223" y="4858529"/>
              <a:ext cx="1065159" cy="106515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1" name="Triángulo isósceles 40">
              <a:extLst>
                <a:ext uri="{FF2B5EF4-FFF2-40B4-BE49-F238E27FC236}">
                  <a16:creationId xmlns:a16="http://schemas.microsoft.com/office/drawing/2014/main" id="{29A6C9EB-91ED-92FF-8158-DF60E46A05CB}"/>
                </a:ext>
              </a:extLst>
            </p:cNvPr>
            <p:cNvSpPr/>
            <p:nvPr/>
          </p:nvSpPr>
          <p:spPr>
            <a:xfrm rot="5400000">
              <a:off x="8361660" y="5201243"/>
              <a:ext cx="440489" cy="379732"/>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42" name="CuadroTexto 41">
            <a:extLst>
              <a:ext uri="{FF2B5EF4-FFF2-40B4-BE49-F238E27FC236}">
                <a16:creationId xmlns:a16="http://schemas.microsoft.com/office/drawing/2014/main" id="{C1E960A5-316F-A561-46AD-5D5C18575C40}"/>
              </a:ext>
            </a:extLst>
          </p:cNvPr>
          <p:cNvSpPr txBox="1"/>
          <p:nvPr/>
        </p:nvSpPr>
        <p:spPr>
          <a:xfrm flipH="1">
            <a:off x="2831293" y="6826265"/>
            <a:ext cx="2086439" cy="461665"/>
          </a:xfrm>
          <a:prstGeom prst="rect">
            <a:avLst/>
          </a:prstGeom>
          <a:noFill/>
        </p:spPr>
        <p:txBody>
          <a:bodyPr wrap="square" rtlCol="0">
            <a:spAutoFit/>
          </a:bodyPr>
          <a:lstStyle/>
          <a:p>
            <a:r>
              <a:rPr lang="es-PE" sz="2400" dirty="0" err="1">
                <a:solidFill>
                  <a:schemeClr val="bg1"/>
                </a:solidFill>
              </a:rPr>
              <a:t>Album</a:t>
            </a:r>
            <a:endParaRPr lang="es-PE" sz="2400" dirty="0">
              <a:solidFill>
                <a:schemeClr val="bg1"/>
              </a:solidFill>
            </a:endParaRPr>
          </a:p>
        </p:txBody>
      </p:sp>
    </p:spTree>
    <p:extLst>
      <p:ext uri="{BB962C8B-B14F-4D97-AF65-F5344CB8AC3E}">
        <p14:creationId xmlns:p14="http://schemas.microsoft.com/office/powerpoint/2010/main" val="3763842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1F1"/>
        </a:solidFill>
        <a:effectLst/>
      </p:bgPr>
    </p:bg>
    <p:spTree>
      <p:nvGrpSpPr>
        <p:cNvPr id="1" name=""/>
        <p:cNvGrpSpPr/>
        <p:nvPr/>
      </p:nvGrpSpPr>
      <p:grpSpPr>
        <a:xfrm>
          <a:off x="0" y="0"/>
          <a:ext cx="0" cy="0"/>
          <a:chOff x="0" y="0"/>
          <a:chExt cx="0" cy="0"/>
        </a:xfrm>
      </p:grpSpPr>
      <p:sp>
        <p:nvSpPr>
          <p:cNvPr id="3" name="swa" hidden="1">
            <a:extLst>
              <a:ext uri="{FF2B5EF4-FFF2-40B4-BE49-F238E27FC236}">
                <a16:creationId xmlns:a16="http://schemas.microsoft.com/office/drawing/2014/main" id="{897E5F4D-2107-35A3-0343-3271560C8394}"/>
              </a:ext>
            </a:extLst>
          </p:cNvPr>
          <p:cNvSpPr txBox="1">
            <a:spLocks noGrp="1" noRot="1" noMove="1" noResize="1" noEditPoints="1" noAdjustHandles="1" noChangeArrowheads="1" noChangeShapeType="1"/>
          </p:cNvSpPr>
          <p:nvPr/>
        </p:nvSpPr>
        <p:spPr>
          <a:xfrm>
            <a:off x="498013" y="2561531"/>
            <a:ext cx="998630" cy="246221"/>
          </a:xfrm>
          <a:prstGeom prst="rect">
            <a:avLst/>
          </a:prstGeom>
          <a:noFill/>
        </p:spPr>
        <p:txBody>
          <a:bodyPr wrap="square" rtlCol="0">
            <a:spAutoFit/>
          </a:bodyPr>
          <a:lstStyle/>
          <a:p>
            <a:pPr algn="ctr"/>
            <a:r>
              <a:rPr lang="es-PE" sz="1000" dirty="0">
                <a:solidFill>
                  <a:srgbClr val="F7F1F1"/>
                </a:solidFill>
              </a:rPr>
              <a:t>studywithart</a:t>
            </a:r>
          </a:p>
        </p:txBody>
      </p:sp>
      <p:grpSp>
        <p:nvGrpSpPr>
          <p:cNvPr id="111" name="Grupo 110">
            <a:extLst>
              <a:ext uri="{FF2B5EF4-FFF2-40B4-BE49-F238E27FC236}">
                <a16:creationId xmlns:a16="http://schemas.microsoft.com/office/drawing/2014/main" id="{401503C9-889A-5EA9-777E-349D504BE36E}"/>
              </a:ext>
            </a:extLst>
          </p:cNvPr>
          <p:cNvGrpSpPr/>
          <p:nvPr/>
        </p:nvGrpSpPr>
        <p:grpSpPr>
          <a:xfrm>
            <a:off x="2387600" y="-1019494"/>
            <a:ext cx="7416800" cy="12454878"/>
            <a:chOff x="2387600" y="1611863"/>
            <a:chExt cx="7416800" cy="12454878"/>
          </a:xfrm>
        </p:grpSpPr>
        <p:sp>
          <p:nvSpPr>
            <p:cNvPr id="98" name="Rectángulo: esquinas redondeadas 97">
              <a:extLst>
                <a:ext uri="{FF2B5EF4-FFF2-40B4-BE49-F238E27FC236}">
                  <a16:creationId xmlns:a16="http://schemas.microsoft.com/office/drawing/2014/main" id="{FD9A49FA-F7FB-8626-4EC6-F4C8EC99DFFF}"/>
                </a:ext>
              </a:extLst>
            </p:cNvPr>
            <p:cNvSpPr/>
            <p:nvPr/>
          </p:nvSpPr>
          <p:spPr>
            <a:xfrm>
              <a:off x="2387600" y="1611863"/>
              <a:ext cx="7416800" cy="12454878"/>
            </a:xfrm>
            <a:prstGeom prst="roundRect">
              <a:avLst>
                <a:gd name="adj" fmla="val 5929"/>
              </a:avLst>
            </a:prstGeom>
            <a:gradFill>
              <a:gsLst>
                <a:gs pos="0">
                  <a:srgbClr val="EEAAA9"/>
                </a:gs>
                <a:gs pos="100000">
                  <a:srgbClr val="E4797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01" name="Rectángulo: esquinas redondeadas 100" descr="Gráfico abstracto rosa artístico">
              <a:extLst>
                <a:ext uri="{FF2B5EF4-FFF2-40B4-BE49-F238E27FC236}">
                  <a16:creationId xmlns:a16="http://schemas.microsoft.com/office/drawing/2014/main" id="{0C7A47FF-F0B3-1E38-5CA1-F4B290026709}"/>
                </a:ext>
              </a:extLst>
            </p:cNvPr>
            <p:cNvSpPr/>
            <p:nvPr/>
          </p:nvSpPr>
          <p:spPr>
            <a:xfrm>
              <a:off x="2387600" y="1611863"/>
              <a:ext cx="7416800" cy="3512851"/>
            </a:xfrm>
            <a:prstGeom prst="roundRect">
              <a:avLst>
                <a:gd name="adj" fmla="val 11382"/>
              </a:avLst>
            </a:prstGeom>
            <a:blipFill dpi="0" rotWithShape="1">
              <a:blip r:embed="rId2">
                <a:alphaModFix amt="35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
        <p:nvSpPr>
          <p:cNvPr id="102" name="CuadroTexto 101">
            <a:extLst>
              <a:ext uri="{FF2B5EF4-FFF2-40B4-BE49-F238E27FC236}">
                <a16:creationId xmlns:a16="http://schemas.microsoft.com/office/drawing/2014/main" id="{DB804928-1D36-33BF-45FE-D3F0D33BCDB0}"/>
              </a:ext>
            </a:extLst>
          </p:cNvPr>
          <p:cNvSpPr txBox="1"/>
          <p:nvPr/>
        </p:nvSpPr>
        <p:spPr>
          <a:xfrm flipH="1">
            <a:off x="2831293" y="2684642"/>
            <a:ext cx="5116032" cy="369332"/>
          </a:xfrm>
          <a:prstGeom prst="rect">
            <a:avLst/>
          </a:prstGeom>
          <a:noFill/>
        </p:spPr>
        <p:txBody>
          <a:bodyPr wrap="square" rtlCol="0">
            <a:spAutoFit/>
          </a:bodyPr>
          <a:lstStyle/>
          <a:p>
            <a:r>
              <a:rPr lang="es-PE" dirty="0">
                <a:solidFill>
                  <a:schemeClr val="bg1"/>
                </a:solidFill>
              </a:rPr>
              <a:t>Esta canción es tuya amor, unas de tus  favoritas</a:t>
            </a:r>
          </a:p>
        </p:txBody>
      </p:sp>
      <p:sp>
        <p:nvSpPr>
          <p:cNvPr id="113" name="CuadroTexto 112">
            <a:extLst>
              <a:ext uri="{FF2B5EF4-FFF2-40B4-BE49-F238E27FC236}">
                <a16:creationId xmlns:a16="http://schemas.microsoft.com/office/drawing/2014/main" id="{173BC19E-215C-9E06-7CD8-BE4429C735B8}"/>
              </a:ext>
            </a:extLst>
          </p:cNvPr>
          <p:cNvSpPr txBox="1"/>
          <p:nvPr/>
        </p:nvSpPr>
        <p:spPr>
          <a:xfrm>
            <a:off x="3805028" y="869714"/>
            <a:ext cx="4581946" cy="1754326"/>
          </a:xfrm>
          <a:prstGeom prst="rect">
            <a:avLst/>
          </a:prstGeom>
          <a:noFill/>
        </p:spPr>
        <p:txBody>
          <a:bodyPr wrap="square" rtlCol="0">
            <a:spAutoFit/>
          </a:bodyPr>
          <a:lstStyle/>
          <a:p>
            <a:pPr algn="ctr"/>
            <a:r>
              <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 </a:t>
            </a:r>
            <a:r>
              <a:rPr lang="es-PE" sz="5400" b="1" dirty="0" err="1">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wanna</a:t>
            </a:r>
            <a:r>
              <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be </a:t>
            </a:r>
            <a:r>
              <a:rPr lang="es-PE" sz="5400" b="1" dirty="0" err="1">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yours</a:t>
            </a:r>
            <a:endPar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grpSp>
        <p:nvGrpSpPr>
          <p:cNvPr id="112" name="Grupo 111">
            <a:extLst>
              <a:ext uri="{FF2B5EF4-FFF2-40B4-BE49-F238E27FC236}">
                <a16:creationId xmlns:a16="http://schemas.microsoft.com/office/drawing/2014/main" id="{808EB9C4-95CC-A3CC-D4C7-BA73017EEA9B}"/>
              </a:ext>
            </a:extLst>
          </p:cNvPr>
          <p:cNvGrpSpPr/>
          <p:nvPr/>
        </p:nvGrpSpPr>
        <p:grpSpPr>
          <a:xfrm>
            <a:off x="8236489" y="2661041"/>
            <a:ext cx="1011140" cy="1011141"/>
            <a:chOff x="8011223" y="4858529"/>
            <a:chExt cx="1065159" cy="1065159"/>
          </a:xfrm>
        </p:grpSpPr>
        <p:sp>
          <p:nvSpPr>
            <p:cNvPr id="108" name="Elipse 107">
              <a:extLst>
                <a:ext uri="{FF2B5EF4-FFF2-40B4-BE49-F238E27FC236}">
                  <a16:creationId xmlns:a16="http://schemas.microsoft.com/office/drawing/2014/main" id="{60FC1B8E-AD63-B948-A1FD-32A289CF01CF}"/>
                </a:ext>
              </a:extLst>
            </p:cNvPr>
            <p:cNvSpPr/>
            <p:nvPr/>
          </p:nvSpPr>
          <p:spPr>
            <a:xfrm>
              <a:off x="8011223" y="4858529"/>
              <a:ext cx="1065159" cy="106515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09" name="Triángulo isósceles 108">
              <a:extLst>
                <a:ext uri="{FF2B5EF4-FFF2-40B4-BE49-F238E27FC236}">
                  <a16:creationId xmlns:a16="http://schemas.microsoft.com/office/drawing/2014/main" id="{F2AA2418-9BD0-1829-1310-B6A7329B82A2}"/>
                </a:ext>
              </a:extLst>
            </p:cNvPr>
            <p:cNvSpPr/>
            <p:nvPr/>
          </p:nvSpPr>
          <p:spPr>
            <a:xfrm rot="5400000">
              <a:off x="8361660" y="5201243"/>
              <a:ext cx="440489" cy="379732"/>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122" name="CuadroTexto 121">
            <a:extLst>
              <a:ext uri="{FF2B5EF4-FFF2-40B4-BE49-F238E27FC236}">
                <a16:creationId xmlns:a16="http://schemas.microsoft.com/office/drawing/2014/main" id="{F81F83BE-6827-35E9-A672-320DDE1C9326}"/>
              </a:ext>
            </a:extLst>
          </p:cNvPr>
          <p:cNvSpPr txBox="1"/>
          <p:nvPr/>
        </p:nvSpPr>
        <p:spPr>
          <a:xfrm flipH="1">
            <a:off x="2841926" y="3701656"/>
            <a:ext cx="2086439" cy="523220"/>
          </a:xfrm>
          <a:prstGeom prst="rect">
            <a:avLst/>
          </a:prstGeom>
          <a:noFill/>
        </p:spPr>
        <p:txBody>
          <a:bodyPr wrap="square" rtlCol="0">
            <a:spAutoFit/>
          </a:bodyPr>
          <a:lstStyle/>
          <a:p>
            <a:r>
              <a:rPr lang="es-PE" sz="2800" b="1" dirty="0" err="1">
                <a:solidFill>
                  <a:schemeClr val="bg1"/>
                </a:solidFill>
              </a:rPr>
              <a:t>Album</a:t>
            </a:r>
            <a:endParaRPr lang="es-PE" sz="2400" b="1" dirty="0">
              <a:solidFill>
                <a:schemeClr val="bg1"/>
              </a:solidFill>
            </a:endParaRPr>
          </a:p>
        </p:txBody>
      </p:sp>
      <p:sp>
        <p:nvSpPr>
          <p:cNvPr id="123" name="CuadroTexto 122">
            <a:extLst>
              <a:ext uri="{FF2B5EF4-FFF2-40B4-BE49-F238E27FC236}">
                <a16:creationId xmlns:a16="http://schemas.microsoft.com/office/drawing/2014/main" id="{BF03471D-FE49-1829-9123-19C3D1578B08}"/>
              </a:ext>
            </a:extLst>
          </p:cNvPr>
          <p:cNvSpPr txBox="1"/>
          <p:nvPr/>
        </p:nvSpPr>
        <p:spPr>
          <a:xfrm flipH="1">
            <a:off x="2831293" y="6655950"/>
            <a:ext cx="2086439" cy="707886"/>
          </a:xfrm>
          <a:prstGeom prst="rect">
            <a:avLst/>
          </a:prstGeom>
          <a:noFill/>
        </p:spPr>
        <p:txBody>
          <a:bodyPr wrap="square" rtlCol="0">
            <a:spAutoFit/>
          </a:bodyPr>
          <a:lstStyle/>
          <a:p>
            <a:r>
              <a:rPr lang="es-PE" sz="4000" b="1" dirty="0">
                <a:solidFill>
                  <a:schemeClr val="bg1"/>
                </a:solidFill>
              </a:rPr>
              <a:t>Pistas</a:t>
            </a:r>
          </a:p>
        </p:txBody>
      </p:sp>
      <p:sp>
        <p:nvSpPr>
          <p:cNvPr id="114" name="Rectángulo: esquinas redondeadas 113">
            <a:extLst>
              <a:ext uri="{FF2B5EF4-FFF2-40B4-BE49-F238E27FC236}">
                <a16:creationId xmlns:a16="http://schemas.microsoft.com/office/drawing/2014/main" id="{D3A4DF63-7283-037E-4A83-32D51FAAEED9}"/>
              </a:ext>
            </a:extLst>
          </p:cNvPr>
          <p:cNvSpPr/>
          <p:nvPr/>
        </p:nvSpPr>
        <p:spPr>
          <a:xfrm>
            <a:off x="2659942" y="4331509"/>
            <a:ext cx="2192332" cy="2156993"/>
          </a:xfrm>
          <a:prstGeom prst="roundRect">
            <a:avLst>
              <a:gd name="adj" fmla="val 10963"/>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10" name="Rectángulo: esquinas redondeadas 109">
            <a:extLst>
              <a:ext uri="{FF2B5EF4-FFF2-40B4-BE49-F238E27FC236}">
                <a16:creationId xmlns:a16="http://schemas.microsoft.com/office/drawing/2014/main" id="{93693BC6-2ABD-CAC3-FE60-81EEBBD60A9E}"/>
              </a:ext>
            </a:extLst>
          </p:cNvPr>
          <p:cNvSpPr/>
          <p:nvPr/>
        </p:nvSpPr>
        <p:spPr>
          <a:xfrm>
            <a:off x="4999835" y="4331509"/>
            <a:ext cx="2192332" cy="2156993"/>
          </a:xfrm>
          <a:prstGeom prst="roundRect">
            <a:avLst>
              <a:gd name="adj" fmla="val 10963"/>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Rectángulo: esquinas redondeadas 8">
            <a:extLst>
              <a:ext uri="{FF2B5EF4-FFF2-40B4-BE49-F238E27FC236}">
                <a16:creationId xmlns:a16="http://schemas.microsoft.com/office/drawing/2014/main" id="{A7CBE1A3-D2E3-3E4B-5064-D12F6460CCEF}"/>
              </a:ext>
            </a:extLst>
          </p:cNvPr>
          <p:cNvSpPr/>
          <p:nvPr/>
        </p:nvSpPr>
        <p:spPr>
          <a:xfrm>
            <a:off x="7339727" y="4331509"/>
            <a:ext cx="2192332" cy="2156993"/>
          </a:xfrm>
          <a:prstGeom prst="roundRect">
            <a:avLst>
              <a:gd name="adj" fmla="val 10963"/>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Tree>
    <p:extLst>
      <p:ext uri="{BB962C8B-B14F-4D97-AF65-F5344CB8AC3E}">
        <p14:creationId xmlns:p14="http://schemas.microsoft.com/office/powerpoint/2010/main" val="42695608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4"/>
                                        </p:tgtEl>
                                        <p:attrNameLst>
                                          <p:attrName>style.visibility</p:attrName>
                                        </p:attrNameLst>
                                      </p:cBhvr>
                                      <p:to>
                                        <p:strVal val="visible"/>
                                      </p:to>
                                    </p:set>
                                    <p:anim calcmode="lin" valueType="num">
                                      <p:cBhvr additive="base">
                                        <p:cTn id="7" dur="500" fill="hold"/>
                                        <p:tgtEl>
                                          <p:spTgt spid="114"/>
                                        </p:tgtEl>
                                        <p:attrNameLst>
                                          <p:attrName>ppt_x</p:attrName>
                                        </p:attrNameLst>
                                      </p:cBhvr>
                                      <p:tavLst>
                                        <p:tav tm="0">
                                          <p:val>
                                            <p:strVal val="1+#ppt_w/2"/>
                                          </p:val>
                                        </p:tav>
                                        <p:tav tm="100000">
                                          <p:val>
                                            <p:strVal val="#ppt_x"/>
                                          </p:val>
                                        </p:tav>
                                      </p:tavLst>
                                    </p:anim>
                                    <p:anim calcmode="lin" valueType="num">
                                      <p:cBhvr additive="base">
                                        <p:cTn id="8" dur="500" fill="hold"/>
                                        <p:tgtEl>
                                          <p:spTgt spid="1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10"/>
                                        </p:tgtEl>
                                        <p:attrNameLst>
                                          <p:attrName>style.visibility</p:attrName>
                                        </p:attrNameLst>
                                      </p:cBhvr>
                                      <p:to>
                                        <p:strVal val="visible"/>
                                      </p:to>
                                    </p:set>
                                    <p:anim calcmode="lin" valueType="num">
                                      <p:cBhvr additive="base">
                                        <p:cTn id="11" dur="500" fill="hold"/>
                                        <p:tgtEl>
                                          <p:spTgt spid="110"/>
                                        </p:tgtEl>
                                        <p:attrNameLst>
                                          <p:attrName>ppt_x</p:attrName>
                                        </p:attrNameLst>
                                      </p:cBhvr>
                                      <p:tavLst>
                                        <p:tav tm="0">
                                          <p:val>
                                            <p:strVal val="1+#ppt_w/2"/>
                                          </p:val>
                                        </p:tav>
                                        <p:tav tm="100000">
                                          <p:val>
                                            <p:strVal val="#ppt_x"/>
                                          </p:val>
                                        </p:tav>
                                      </p:tavLst>
                                    </p:anim>
                                    <p:anim calcmode="lin" valueType="num">
                                      <p:cBhvr additive="base">
                                        <p:cTn id="12" dur="500" fill="hold"/>
                                        <p:tgtEl>
                                          <p:spTgt spid="11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animBg="1"/>
      <p:bldP spid="110"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1F1"/>
        </a:solidFill>
        <a:effectLst/>
      </p:bgPr>
    </p:bg>
    <p:spTree>
      <p:nvGrpSpPr>
        <p:cNvPr id="1" name=""/>
        <p:cNvGrpSpPr/>
        <p:nvPr/>
      </p:nvGrpSpPr>
      <p:grpSpPr>
        <a:xfrm>
          <a:off x="0" y="0"/>
          <a:ext cx="0" cy="0"/>
          <a:chOff x="0" y="0"/>
          <a:chExt cx="0" cy="0"/>
        </a:xfrm>
      </p:grpSpPr>
      <p:grpSp>
        <p:nvGrpSpPr>
          <p:cNvPr id="111" name="Grupo 110">
            <a:extLst>
              <a:ext uri="{FF2B5EF4-FFF2-40B4-BE49-F238E27FC236}">
                <a16:creationId xmlns:a16="http://schemas.microsoft.com/office/drawing/2014/main" id="{401503C9-889A-5EA9-777E-349D504BE36E}"/>
              </a:ext>
            </a:extLst>
          </p:cNvPr>
          <p:cNvGrpSpPr/>
          <p:nvPr/>
        </p:nvGrpSpPr>
        <p:grpSpPr>
          <a:xfrm>
            <a:off x="2387600" y="-6417409"/>
            <a:ext cx="7416800" cy="12454878"/>
            <a:chOff x="2387600" y="1611863"/>
            <a:chExt cx="7416800" cy="12454878"/>
          </a:xfrm>
        </p:grpSpPr>
        <p:sp>
          <p:nvSpPr>
            <p:cNvPr id="98" name="Rectángulo: esquinas redondeadas 97">
              <a:extLst>
                <a:ext uri="{FF2B5EF4-FFF2-40B4-BE49-F238E27FC236}">
                  <a16:creationId xmlns:a16="http://schemas.microsoft.com/office/drawing/2014/main" id="{FD9A49FA-F7FB-8626-4EC6-F4C8EC99DFFF}"/>
                </a:ext>
              </a:extLst>
            </p:cNvPr>
            <p:cNvSpPr/>
            <p:nvPr/>
          </p:nvSpPr>
          <p:spPr>
            <a:xfrm>
              <a:off x="2387600" y="1611863"/>
              <a:ext cx="7416800" cy="12454878"/>
            </a:xfrm>
            <a:prstGeom prst="roundRect">
              <a:avLst>
                <a:gd name="adj" fmla="val 5929"/>
              </a:avLst>
            </a:prstGeom>
            <a:gradFill>
              <a:gsLst>
                <a:gs pos="0">
                  <a:srgbClr val="EEAAA9"/>
                </a:gs>
                <a:gs pos="100000">
                  <a:srgbClr val="E4797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01" name="Rectángulo: esquinas redondeadas 100" descr="Gráfico abstracto rosa artístico">
              <a:extLst>
                <a:ext uri="{FF2B5EF4-FFF2-40B4-BE49-F238E27FC236}">
                  <a16:creationId xmlns:a16="http://schemas.microsoft.com/office/drawing/2014/main" id="{0C7A47FF-F0B3-1E38-5CA1-F4B290026709}"/>
                </a:ext>
              </a:extLst>
            </p:cNvPr>
            <p:cNvSpPr/>
            <p:nvPr/>
          </p:nvSpPr>
          <p:spPr>
            <a:xfrm>
              <a:off x="2387600" y="1611863"/>
              <a:ext cx="7416800" cy="3512851"/>
            </a:xfrm>
            <a:prstGeom prst="roundRect">
              <a:avLst>
                <a:gd name="adj" fmla="val 11382"/>
              </a:avLst>
            </a:prstGeom>
            <a:blipFill dpi="0" rotWithShape="1">
              <a:blip r:embed="rId4">
                <a:alphaModFix amt="35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
        <p:nvSpPr>
          <p:cNvPr id="102" name="CuadroTexto 101">
            <a:extLst>
              <a:ext uri="{FF2B5EF4-FFF2-40B4-BE49-F238E27FC236}">
                <a16:creationId xmlns:a16="http://schemas.microsoft.com/office/drawing/2014/main" id="{DB804928-1D36-33BF-45FE-D3F0D33BCDB0}"/>
              </a:ext>
            </a:extLst>
          </p:cNvPr>
          <p:cNvSpPr txBox="1"/>
          <p:nvPr/>
        </p:nvSpPr>
        <p:spPr>
          <a:xfrm flipH="1">
            <a:off x="2831294" y="-2713273"/>
            <a:ext cx="5041486" cy="646331"/>
          </a:xfrm>
          <a:prstGeom prst="rect">
            <a:avLst/>
          </a:prstGeom>
          <a:noFill/>
        </p:spPr>
        <p:txBody>
          <a:bodyPr wrap="square" rtlCol="0">
            <a:spAutoFit/>
          </a:bodyPr>
          <a:lstStyle/>
          <a:p>
            <a:r>
              <a:rPr lang="es-PE" dirty="0">
                <a:solidFill>
                  <a:srgbClr val="EDE7E7"/>
                </a:solidFill>
              </a:rPr>
              <a:t>Mi amor esta canción es de unas de mis  favoritas, te dedico esta canción mi amor</a:t>
            </a:r>
            <a:r>
              <a:rPr lang="es-PE" dirty="0">
                <a:solidFill>
                  <a:schemeClr val="bg1"/>
                </a:solidFill>
              </a:rPr>
              <a:t>.</a:t>
            </a:r>
          </a:p>
        </p:txBody>
      </p:sp>
      <p:sp>
        <p:nvSpPr>
          <p:cNvPr id="113" name="CuadroTexto 112">
            <a:extLst>
              <a:ext uri="{FF2B5EF4-FFF2-40B4-BE49-F238E27FC236}">
                <a16:creationId xmlns:a16="http://schemas.microsoft.com/office/drawing/2014/main" id="{173BC19E-215C-9E06-7CD8-BE4429C735B8}"/>
              </a:ext>
            </a:extLst>
          </p:cNvPr>
          <p:cNvSpPr txBox="1"/>
          <p:nvPr/>
        </p:nvSpPr>
        <p:spPr>
          <a:xfrm>
            <a:off x="3805028" y="-4528201"/>
            <a:ext cx="4581946" cy="1754326"/>
          </a:xfrm>
          <a:prstGeom prst="rect">
            <a:avLst/>
          </a:prstGeom>
          <a:noFill/>
        </p:spPr>
        <p:txBody>
          <a:bodyPr wrap="square" rtlCol="0">
            <a:spAutoFit/>
          </a:bodyPr>
          <a:lstStyle/>
          <a:p>
            <a:pPr algn="ctr"/>
            <a:r>
              <a:rPr lang="es-PE" sz="5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Colgando en tus manos</a:t>
            </a:r>
          </a:p>
        </p:txBody>
      </p:sp>
      <p:grpSp>
        <p:nvGrpSpPr>
          <p:cNvPr id="112" name="Grupo 111">
            <a:extLst>
              <a:ext uri="{FF2B5EF4-FFF2-40B4-BE49-F238E27FC236}">
                <a16:creationId xmlns:a16="http://schemas.microsoft.com/office/drawing/2014/main" id="{808EB9C4-95CC-A3CC-D4C7-BA73017EEA9B}"/>
              </a:ext>
            </a:extLst>
          </p:cNvPr>
          <p:cNvGrpSpPr/>
          <p:nvPr/>
        </p:nvGrpSpPr>
        <p:grpSpPr>
          <a:xfrm>
            <a:off x="8236489" y="-2736874"/>
            <a:ext cx="1011140" cy="1011141"/>
            <a:chOff x="8011223" y="4858529"/>
            <a:chExt cx="1065159" cy="1065159"/>
          </a:xfrm>
        </p:grpSpPr>
        <p:sp>
          <p:nvSpPr>
            <p:cNvPr id="108" name="Elipse 107">
              <a:extLst>
                <a:ext uri="{FF2B5EF4-FFF2-40B4-BE49-F238E27FC236}">
                  <a16:creationId xmlns:a16="http://schemas.microsoft.com/office/drawing/2014/main" id="{60FC1B8E-AD63-B948-A1FD-32A289CF01CF}"/>
                </a:ext>
              </a:extLst>
            </p:cNvPr>
            <p:cNvSpPr/>
            <p:nvPr/>
          </p:nvSpPr>
          <p:spPr>
            <a:xfrm>
              <a:off x="8011223" y="4858529"/>
              <a:ext cx="1065159" cy="106515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09" name="Triángulo isósceles 108">
              <a:extLst>
                <a:ext uri="{FF2B5EF4-FFF2-40B4-BE49-F238E27FC236}">
                  <a16:creationId xmlns:a16="http://schemas.microsoft.com/office/drawing/2014/main" id="{F2AA2418-9BD0-1829-1310-B6A7329B82A2}"/>
                </a:ext>
              </a:extLst>
            </p:cNvPr>
            <p:cNvSpPr/>
            <p:nvPr/>
          </p:nvSpPr>
          <p:spPr>
            <a:xfrm rot="5400000">
              <a:off x="8361660" y="5201243"/>
              <a:ext cx="440489" cy="379732"/>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122" name="CuadroTexto 121">
            <a:extLst>
              <a:ext uri="{FF2B5EF4-FFF2-40B4-BE49-F238E27FC236}">
                <a16:creationId xmlns:a16="http://schemas.microsoft.com/office/drawing/2014/main" id="{F81F83BE-6827-35E9-A672-320DDE1C9326}"/>
              </a:ext>
            </a:extLst>
          </p:cNvPr>
          <p:cNvSpPr txBox="1"/>
          <p:nvPr/>
        </p:nvSpPr>
        <p:spPr>
          <a:xfrm flipH="1">
            <a:off x="2831293" y="-1696259"/>
            <a:ext cx="2086439" cy="523220"/>
          </a:xfrm>
          <a:prstGeom prst="rect">
            <a:avLst/>
          </a:prstGeom>
          <a:noFill/>
        </p:spPr>
        <p:txBody>
          <a:bodyPr wrap="square" rtlCol="0">
            <a:spAutoFit/>
          </a:bodyPr>
          <a:lstStyle/>
          <a:p>
            <a:r>
              <a:rPr lang="es-PE" sz="2800" b="1" dirty="0" err="1">
                <a:solidFill>
                  <a:schemeClr val="bg1"/>
                </a:solidFill>
              </a:rPr>
              <a:t>Albums</a:t>
            </a:r>
            <a:endParaRPr lang="es-PE" sz="2400" b="1" dirty="0">
              <a:solidFill>
                <a:schemeClr val="bg1"/>
              </a:solidFill>
            </a:endParaRPr>
          </a:p>
        </p:txBody>
      </p:sp>
      <p:sp>
        <p:nvSpPr>
          <p:cNvPr id="123" name="CuadroTexto 122">
            <a:extLst>
              <a:ext uri="{FF2B5EF4-FFF2-40B4-BE49-F238E27FC236}">
                <a16:creationId xmlns:a16="http://schemas.microsoft.com/office/drawing/2014/main" id="{BF03471D-FE49-1829-9123-19C3D1578B08}"/>
              </a:ext>
            </a:extLst>
          </p:cNvPr>
          <p:cNvSpPr txBox="1"/>
          <p:nvPr/>
        </p:nvSpPr>
        <p:spPr>
          <a:xfrm flipH="1">
            <a:off x="2831292" y="1258035"/>
            <a:ext cx="1689512" cy="707886"/>
          </a:xfrm>
          <a:prstGeom prst="rect">
            <a:avLst/>
          </a:prstGeom>
          <a:noFill/>
        </p:spPr>
        <p:txBody>
          <a:bodyPr wrap="square" rtlCol="0">
            <a:spAutoFit/>
          </a:bodyPr>
          <a:lstStyle/>
          <a:p>
            <a:r>
              <a:rPr lang="es-PE" sz="4000" b="1" dirty="0">
                <a:solidFill>
                  <a:schemeClr val="bg1"/>
                </a:solidFill>
              </a:rPr>
              <a:t>Sonido</a:t>
            </a:r>
          </a:p>
        </p:txBody>
      </p:sp>
      <p:grpSp>
        <p:nvGrpSpPr>
          <p:cNvPr id="14" name="Grupo 13">
            <a:extLst>
              <a:ext uri="{FF2B5EF4-FFF2-40B4-BE49-F238E27FC236}">
                <a16:creationId xmlns:a16="http://schemas.microsoft.com/office/drawing/2014/main" id="{43BEDECC-1A7F-BD82-8218-349A4120904E}"/>
              </a:ext>
            </a:extLst>
          </p:cNvPr>
          <p:cNvGrpSpPr/>
          <p:nvPr/>
        </p:nvGrpSpPr>
        <p:grpSpPr>
          <a:xfrm>
            <a:off x="2405999" y="4228276"/>
            <a:ext cx="7380000" cy="1243359"/>
            <a:chOff x="2405999" y="4228276"/>
            <a:chExt cx="7380000" cy="1243359"/>
          </a:xfrm>
        </p:grpSpPr>
        <p:sp>
          <p:nvSpPr>
            <p:cNvPr id="127" name="Rectángulo 126">
              <a:extLst>
                <a:ext uri="{FF2B5EF4-FFF2-40B4-BE49-F238E27FC236}">
                  <a16:creationId xmlns:a16="http://schemas.microsoft.com/office/drawing/2014/main" id="{1E3988CD-C5C8-087A-6E30-48C8FD6ADAE0}"/>
                </a:ext>
              </a:extLst>
            </p:cNvPr>
            <p:cNvSpPr/>
            <p:nvPr/>
          </p:nvSpPr>
          <p:spPr>
            <a:xfrm>
              <a:off x="2405999" y="4228276"/>
              <a:ext cx="7380000" cy="190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096" name="Rectángulo 4095">
              <a:extLst>
                <a:ext uri="{FF2B5EF4-FFF2-40B4-BE49-F238E27FC236}">
                  <a16:creationId xmlns:a16="http://schemas.microsoft.com/office/drawing/2014/main" id="{D4A206BB-1429-4908-78C0-CDCCD06CCD2E}"/>
                </a:ext>
              </a:extLst>
            </p:cNvPr>
            <p:cNvSpPr/>
            <p:nvPr/>
          </p:nvSpPr>
          <p:spPr>
            <a:xfrm>
              <a:off x="2405999" y="4228276"/>
              <a:ext cx="425296" cy="190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7" name="Grupo 6">
              <a:extLst>
                <a:ext uri="{FF2B5EF4-FFF2-40B4-BE49-F238E27FC236}">
                  <a16:creationId xmlns:a16="http://schemas.microsoft.com/office/drawing/2014/main" id="{B926CB37-CA68-9BA6-4A7D-23C18AC822EE}"/>
                </a:ext>
              </a:extLst>
            </p:cNvPr>
            <p:cNvGrpSpPr/>
            <p:nvPr/>
          </p:nvGrpSpPr>
          <p:grpSpPr>
            <a:xfrm>
              <a:off x="2609295" y="4626815"/>
              <a:ext cx="6816900" cy="844820"/>
              <a:chOff x="2609295" y="4626815"/>
              <a:chExt cx="6816900" cy="844820"/>
            </a:xfrm>
          </p:grpSpPr>
          <p:sp>
            <p:nvSpPr>
              <p:cNvPr id="4097" name="Elipse 4096">
                <a:extLst>
                  <a:ext uri="{FF2B5EF4-FFF2-40B4-BE49-F238E27FC236}">
                    <a16:creationId xmlns:a16="http://schemas.microsoft.com/office/drawing/2014/main" id="{CA6B618C-9C83-8BD8-C9BF-58169CF71F5A}"/>
                  </a:ext>
                </a:extLst>
              </p:cNvPr>
              <p:cNvSpPr/>
              <p:nvPr/>
            </p:nvSpPr>
            <p:spPr>
              <a:xfrm>
                <a:off x="2609295" y="4646135"/>
                <a:ext cx="825500" cy="825500"/>
              </a:xfrm>
              <a:prstGeom prst="ellipse">
                <a:avLst/>
              </a:prstGeom>
              <a:blipFill>
                <a:blip r:embed="rId5"/>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099" name="CuadroTexto 4098">
                <a:extLst>
                  <a:ext uri="{FF2B5EF4-FFF2-40B4-BE49-F238E27FC236}">
                    <a16:creationId xmlns:a16="http://schemas.microsoft.com/office/drawing/2014/main" id="{C241CC2B-8C70-0273-3455-6A0BED7C8C56}"/>
                  </a:ext>
                </a:extLst>
              </p:cNvPr>
              <p:cNvSpPr txBox="1"/>
              <p:nvPr/>
            </p:nvSpPr>
            <p:spPr>
              <a:xfrm flipH="1">
                <a:off x="3434794" y="4626815"/>
                <a:ext cx="2261599" cy="553998"/>
              </a:xfrm>
              <a:prstGeom prst="rect">
                <a:avLst/>
              </a:prstGeom>
              <a:noFill/>
            </p:spPr>
            <p:txBody>
              <a:bodyPr wrap="square" rtlCol="0">
                <a:spAutoFit/>
              </a:bodyPr>
              <a:lstStyle/>
              <a:p>
                <a:r>
                  <a:rPr lang="es-PE" sz="1600" b="1" dirty="0">
                    <a:solidFill>
                      <a:schemeClr val="bg1"/>
                    </a:solidFill>
                  </a:rPr>
                  <a:t>Colgando en tus Manos</a:t>
                </a:r>
              </a:p>
              <a:p>
                <a:r>
                  <a:rPr lang="es-PE" sz="1400" dirty="0">
                    <a:solidFill>
                      <a:schemeClr val="bg1"/>
                    </a:solidFill>
                  </a:rPr>
                  <a:t>Carlos Baute</a:t>
                </a:r>
                <a:endParaRPr lang="es-PE" sz="2400" dirty="0">
                  <a:solidFill>
                    <a:schemeClr val="bg1"/>
                  </a:solidFill>
                </a:endParaRPr>
              </a:p>
            </p:txBody>
          </p:sp>
          <p:grpSp>
            <p:nvGrpSpPr>
              <p:cNvPr id="4105" name="Grupo 4104">
                <a:extLst>
                  <a:ext uri="{FF2B5EF4-FFF2-40B4-BE49-F238E27FC236}">
                    <a16:creationId xmlns:a16="http://schemas.microsoft.com/office/drawing/2014/main" id="{1733E241-B58C-CB93-9A35-2F5C523EF91F}"/>
                  </a:ext>
                </a:extLst>
              </p:cNvPr>
              <p:cNvGrpSpPr/>
              <p:nvPr/>
            </p:nvGrpSpPr>
            <p:grpSpPr>
              <a:xfrm>
                <a:off x="5193665" y="4866179"/>
                <a:ext cx="1804671" cy="338089"/>
                <a:chOff x="5200203" y="13273278"/>
                <a:chExt cx="1804671" cy="338089"/>
              </a:xfrm>
            </p:grpSpPr>
            <p:grpSp>
              <p:nvGrpSpPr>
                <p:cNvPr id="15" name="Grupo 14">
                  <a:extLst>
                    <a:ext uri="{FF2B5EF4-FFF2-40B4-BE49-F238E27FC236}">
                      <a16:creationId xmlns:a16="http://schemas.microsoft.com/office/drawing/2014/main" id="{BFF27152-D1B8-1384-8690-8FCDCD1471D7}"/>
                    </a:ext>
                  </a:extLst>
                </p:cNvPr>
                <p:cNvGrpSpPr/>
                <p:nvPr/>
              </p:nvGrpSpPr>
              <p:grpSpPr>
                <a:xfrm>
                  <a:off x="5960907" y="13273278"/>
                  <a:ext cx="283263" cy="338089"/>
                  <a:chOff x="5953662" y="13171559"/>
                  <a:chExt cx="284674" cy="339773"/>
                </a:xfrm>
              </p:grpSpPr>
              <p:sp>
                <p:nvSpPr>
                  <p:cNvPr id="12" name="Forma libre: forma 11">
                    <a:extLst>
                      <a:ext uri="{FF2B5EF4-FFF2-40B4-BE49-F238E27FC236}">
                        <a16:creationId xmlns:a16="http://schemas.microsoft.com/office/drawing/2014/main" id="{0A15A9F8-08E1-41A1-0EA7-8B55583D2283}"/>
                      </a:ext>
                    </a:extLst>
                  </p:cNvPr>
                  <p:cNvSpPr/>
                  <p:nvPr/>
                </p:nvSpPr>
                <p:spPr>
                  <a:xfrm>
                    <a:off x="5953662" y="13171559"/>
                    <a:ext cx="109737" cy="339773"/>
                  </a:xfrm>
                  <a:custGeom>
                    <a:avLst/>
                    <a:gdLst>
                      <a:gd name="connsiteX0" fmla="*/ 0 w 109737"/>
                      <a:gd name="connsiteY0" fmla="*/ 0 h 339773"/>
                      <a:gd name="connsiteX1" fmla="*/ 109738 w 109737"/>
                      <a:gd name="connsiteY1" fmla="*/ 0 h 339773"/>
                      <a:gd name="connsiteX2" fmla="*/ 109738 w 109737"/>
                      <a:gd name="connsiteY2" fmla="*/ 339773 h 339773"/>
                      <a:gd name="connsiteX3" fmla="*/ 0 w 109737"/>
                      <a:gd name="connsiteY3" fmla="*/ 339773 h 339773"/>
                    </a:gdLst>
                    <a:ahLst/>
                    <a:cxnLst>
                      <a:cxn ang="0">
                        <a:pos x="connsiteX0" y="connsiteY0"/>
                      </a:cxn>
                      <a:cxn ang="0">
                        <a:pos x="connsiteX1" y="connsiteY1"/>
                      </a:cxn>
                      <a:cxn ang="0">
                        <a:pos x="connsiteX2" y="connsiteY2"/>
                      </a:cxn>
                      <a:cxn ang="0">
                        <a:pos x="connsiteX3" y="connsiteY3"/>
                      </a:cxn>
                    </a:cxnLst>
                    <a:rect l="l" t="t" r="r" b="b"/>
                    <a:pathLst>
                      <a:path w="109737" h="339773">
                        <a:moveTo>
                          <a:pt x="0" y="0"/>
                        </a:moveTo>
                        <a:lnTo>
                          <a:pt x="109738" y="0"/>
                        </a:lnTo>
                        <a:lnTo>
                          <a:pt x="109738" y="339773"/>
                        </a:lnTo>
                        <a:lnTo>
                          <a:pt x="0" y="339773"/>
                        </a:lnTo>
                        <a:close/>
                      </a:path>
                    </a:pathLst>
                  </a:custGeom>
                  <a:solidFill>
                    <a:schemeClr val="bg1"/>
                  </a:solidFill>
                  <a:ln w="4564" cap="flat">
                    <a:noFill/>
                    <a:prstDash val="solid"/>
                    <a:miter/>
                  </a:ln>
                </p:spPr>
                <p:txBody>
                  <a:bodyPr rtlCol="0" anchor="ctr"/>
                  <a:lstStyle/>
                  <a:p>
                    <a:endParaRPr lang="es-PE"/>
                  </a:p>
                </p:txBody>
              </p:sp>
              <p:sp>
                <p:nvSpPr>
                  <p:cNvPr id="13" name="Forma libre: forma 12">
                    <a:extLst>
                      <a:ext uri="{FF2B5EF4-FFF2-40B4-BE49-F238E27FC236}">
                        <a16:creationId xmlns:a16="http://schemas.microsoft.com/office/drawing/2014/main" id="{35FC5E0E-EF4C-3450-1EB1-0ABDD57B8E34}"/>
                      </a:ext>
                    </a:extLst>
                  </p:cNvPr>
                  <p:cNvSpPr/>
                  <p:nvPr/>
                </p:nvSpPr>
                <p:spPr>
                  <a:xfrm>
                    <a:off x="6128599" y="13171559"/>
                    <a:ext cx="109737" cy="339773"/>
                  </a:xfrm>
                  <a:custGeom>
                    <a:avLst/>
                    <a:gdLst>
                      <a:gd name="connsiteX0" fmla="*/ 0 w 109737"/>
                      <a:gd name="connsiteY0" fmla="*/ 0 h 339773"/>
                      <a:gd name="connsiteX1" fmla="*/ 109738 w 109737"/>
                      <a:gd name="connsiteY1" fmla="*/ 0 h 339773"/>
                      <a:gd name="connsiteX2" fmla="*/ 109738 w 109737"/>
                      <a:gd name="connsiteY2" fmla="*/ 339773 h 339773"/>
                      <a:gd name="connsiteX3" fmla="*/ 0 w 109737"/>
                      <a:gd name="connsiteY3" fmla="*/ 339773 h 339773"/>
                    </a:gdLst>
                    <a:ahLst/>
                    <a:cxnLst>
                      <a:cxn ang="0">
                        <a:pos x="connsiteX0" y="connsiteY0"/>
                      </a:cxn>
                      <a:cxn ang="0">
                        <a:pos x="connsiteX1" y="connsiteY1"/>
                      </a:cxn>
                      <a:cxn ang="0">
                        <a:pos x="connsiteX2" y="connsiteY2"/>
                      </a:cxn>
                      <a:cxn ang="0">
                        <a:pos x="connsiteX3" y="connsiteY3"/>
                      </a:cxn>
                    </a:cxnLst>
                    <a:rect l="l" t="t" r="r" b="b"/>
                    <a:pathLst>
                      <a:path w="109737" h="339773">
                        <a:moveTo>
                          <a:pt x="0" y="0"/>
                        </a:moveTo>
                        <a:lnTo>
                          <a:pt x="109738" y="0"/>
                        </a:lnTo>
                        <a:lnTo>
                          <a:pt x="109738" y="339773"/>
                        </a:lnTo>
                        <a:lnTo>
                          <a:pt x="0" y="339773"/>
                        </a:lnTo>
                        <a:close/>
                      </a:path>
                    </a:pathLst>
                  </a:custGeom>
                  <a:solidFill>
                    <a:schemeClr val="bg1"/>
                  </a:solidFill>
                  <a:ln w="4564" cap="flat">
                    <a:noFill/>
                    <a:prstDash val="solid"/>
                    <a:miter/>
                  </a:ln>
                </p:spPr>
                <p:txBody>
                  <a:bodyPr rtlCol="0" anchor="ctr"/>
                  <a:lstStyle/>
                  <a:p>
                    <a:endParaRPr lang="es-PE"/>
                  </a:p>
                </p:txBody>
              </p:sp>
            </p:grpSp>
            <p:pic>
              <p:nvPicPr>
                <p:cNvPr id="10" name="Gráfico 9" descr="Avance rápido con relleno sólido">
                  <a:extLst>
                    <a:ext uri="{FF2B5EF4-FFF2-40B4-BE49-F238E27FC236}">
                      <a16:creationId xmlns:a16="http://schemas.microsoft.com/office/drawing/2014/main" id="{81AE7EAB-D260-7557-6CD3-7E43386154F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76214" y="13277992"/>
                  <a:ext cx="328660" cy="328660"/>
                </a:xfrm>
                <a:prstGeom prst="rect">
                  <a:avLst/>
                </a:prstGeom>
              </p:spPr>
            </p:pic>
            <p:pic>
              <p:nvPicPr>
                <p:cNvPr id="16" name="Gráfico 15" descr="Avance rápido con relleno sólido">
                  <a:extLst>
                    <a:ext uri="{FF2B5EF4-FFF2-40B4-BE49-F238E27FC236}">
                      <a16:creationId xmlns:a16="http://schemas.microsoft.com/office/drawing/2014/main" id="{3952CA10-1AB0-4205-A0B9-5D6591B83E9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5200203" y="13277992"/>
                  <a:ext cx="328660" cy="328660"/>
                </a:xfrm>
                <a:prstGeom prst="rect">
                  <a:avLst/>
                </a:prstGeom>
              </p:spPr>
            </p:pic>
          </p:grpSp>
          <p:grpSp>
            <p:nvGrpSpPr>
              <p:cNvPr id="4107" name="Grupo 4106">
                <a:extLst>
                  <a:ext uri="{FF2B5EF4-FFF2-40B4-BE49-F238E27FC236}">
                    <a16:creationId xmlns:a16="http://schemas.microsoft.com/office/drawing/2014/main" id="{A002A63C-B80A-59D4-4A90-574F34124A8C}"/>
                  </a:ext>
                </a:extLst>
              </p:cNvPr>
              <p:cNvGrpSpPr/>
              <p:nvPr/>
            </p:nvGrpSpPr>
            <p:grpSpPr>
              <a:xfrm>
                <a:off x="8647038" y="4845564"/>
                <a:ext cx="779157" cy="358704"/>
                <a:chOff x="8647038" y="13255459"/>
                <a:chExt cx="779157" cy="358704"/>
              </a:xfrm>
            </p:grpSpPr>
            <p:pic>
              <p:nvPicPr>
                <p:cNvPr id="3" name="Gráfico 2" descr="Sonido Medio con relleno sólido">
                  <a:extLst>
                    <a:ext uri="{FF2B5EF4-FFF2-40B4-BE49-F238E27FC236}">
                      <a16:creationId xmlns:a16="http://schemas.microsoft.com/office/drawing/2014/main" id="{3333B38C-A2B9-47A4-5DD9-A02E21EF743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067491" y="13255459"/>
                  <a:ext cx="358704" cy="358704"/>
                </a:xfrm>
                <a:prstGeom prst="rect">
                  <a:avLst/>
                </a:prstGeom>
              </p:spPr>
            </p:pic>
            <p:sp>
              <p:nvSpPr>
                <p:cNvPr id="19" name="Elipse 18">
                  <a:extLst>
                    <a:ext uri="{FF2B5EF4-FFF2-40B4-BE49-F238E27FC236}">
                      <a16:creationId xmlns:a16="http://schemas.microsoft.com/office/drawing/2014/main" id="{780BA254-8F7D-5D98-86AC-C00187904811}"/>
                    </a:ext>
                  </a:extLst>
                </p:cNvPr>
                <p:cNvSpPr/>
                <p:nvPr/>
              </p:nvSpPr>
              <p:spPr>
                <a:xfrm>
                  <a:off x="8647038" y="13339561"/>
                  <a:ext cx="190500" cy="1905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grpSp>
      </p:grpSp>
      <p:grpSp>
        <p:nvGrpSpPr>
          <p:cNvPr id="24" name="Grupo 23">
            <a:extLst>
              <a:ext uri="{FF2B5EF4-FFF2-40B4-BE49-F238E27FC236}">
                <a16:creationId xmlns:a16="http://schemas.microsoft.com/office/drawing/2014/main" id="{30D7D9A9-71B1-1235-8D54-74658E4164A0}"/>
              </a:ext>
            </a:extLst>
          </p:cNvPr>
          <p:cNvGrpSpPr/>
          <p:nvPr/>
        </p:nvGrpSpPr>
        <p:grpSpPr>
          <a:xfrm>
            <a:off x="2831292" y="1978921"/>
            <a:ext cx="6586467" cy="646331"/>
            <a:chOff x="2831292" y="1978921"/>
            <a:chExt cx="6586467" cy="646331"/>
          </a:xfrm>
        </p:grpSpPr>
        <p:sp>
          <p:nvSpPr>
            <p:cNvPr id="124" name="CuadroTexto 123">
              <a:extLst>
                <a:ext uri="{FF2B5EF4-FFF2-40B4-BE49-F238E27FC236}">
                  <a16:creationId xmlns:a16="http://schemas.microsoft.com/office/drawing/2014/main" id="{66F2E9E5-577A-E780-FDDC-E72BBBFCE756}"/>
                </a:ext>
              </a:extLst>
            </p:cNvPr>
            <p:cNvSpPr txBox="1"/>
            <p:nvPr/>
          </p:nvSpPr>
          <p:spPr>
            <a:xfrm flipH="1">
              <a:off x="2831292" y="1978921"/>
              <a:ext cx="3264707" cy="646331"/>
            </a:xfrm>
            <a:prstGeom prst="rect">
              <a:avLst/>
            </a:prstGeom>
            <a:noFill/>
          </p:spPr>
          <p:txBody>
            <a:bodyPr wrap="square" rtlCol="0">
              <a:spAutoFit/>
            </a:bodyPr>
            <a:lstStyle/>
            <a:p>
              <a:r>
                <a:rPr lang="es-PE" sz="2400" b="1" dirty="0">
                  <a:solidFill>
                    <a:schemeClr val="bg1"/>
                  </a:solidFill>
                </a:rPr>
                <a:t>Baby </a:t>
              </a:r>
              <a:r>
                <a:rPr lang="es-PE" sz="2400" b="1" dirty="0" err="1">
                  <a:solidFill>
                    <a:schemeClr val="bg1"/>
                  </a:solidFill>
                </a:rPr>
                <a:t>I´m</a:t>
              </a:r>
              <a:r>
                <a:rPr lang="es-PE" sz="2400" b="1" dirty="0">
                  <a:solidFill>
                    <a:schemeClr val="bg1"/>
                  </a:solidFill>
                </a:rPr>
                <a:t> </a:t>
              </a:r>
              <a:r>
                <a:rPr lang="es-PE" sz="2400" b="1" dirty="0" err="1">
                  <a:solidFill>
                    <a:schemeClr val="bg1"/>
                  </a:solidFill>
                </a:rPr>
                <a:t>Yours</a:t>
              </a:r>
              <a:r>
                <a:rPr lang="es-PE" sz="2400" b="1" dirty="0">
                  <a:solidFill>
                    <a:schemeClr val="bg1"/>
                  </a:solidFill>
                </a:rPr>
                <a:t> </a:t>
              </a:r>
            </a:p>
            <a:p>
              <a:r>
                <a:rPr lang="es-PE" sz="1200">
                  <a:solidFill>
                    <a:schemeClr val="bg1"/>
                  </a:solidFill>
                </a:rPr>
                <a:t>Me encantas </a:t>
              </a:r>
              <a:r>
                <a:rPr lang="es-PE" sz="1200" dirty="0">
                  <a:solidFill>
                    <a:schemeClr val="bg1"/>
                  </a:solidFill>
                </a:rPr>
                <a:t>mi Amor.</a:t>
              </a:r>
            </a:p>
          </p:txBody>
        </p:sp>
        <p:sp>
          <p:nvSpPr>
            <p:cNvPr id="20" name="CuadroTexto 19">
              <a:extLst>
                <a:ext uri="{FF2B5EF4-FFF2-40B4-BE49-F238E27FC236}">
                  <a16:creationId xmlns:a16="http://schemas.microsoft.com/office/drawing/2014/main" id="{DC43E244-8D3A-81B9-6013-B86F6F87A090}"/>
                </a:ext>
              </a:extLst>
            </p:cNvPr>
            <p:cNvSpPr txBox="1"/>
            <p:nvPr/>
          </p:nvSpPr>
          <p:spPr>
            <a:xfrm>
              <a:off x="7661897" y="2102031"/>
              <a:ext cx="1037127" cy="400110"/>
            </a:xfrm>
            <a:prstGeom prst="rect">
              <a:avLst/>
            </a:prstGeom>
            <a:noFill/>
          </p:spPr>
          <p:txBody>
            <a:bodyPr wrap="square" rtlCol="0">
              <a:spAutoFit/>
            </a:bodyPr>
            <a:lstStyle/>
            <a:p>
              <a:pPr algn="ctr"/>
              <a:r>
                <a:rPr lang="es-PE" sz="2000" dirty="0">
                  <a:solidFill>
                    <a:schemeClr val="bg1"/>
                  </a:solidFill>
                </a:rPr>
                <a:t>01:50</a:t>
              </a:r>
              <a:endParaRPr lang="es-PE" sz="1600" dirty="0">
                <a:solidFill>
                  <a:schemeClr val="bg1"/>
                </a:solidFill>
              </a:endParaRPr>
            </a:p>
          </p:txBody>
        </p:sp>
        <p:grpSp>
          <p:nvGrpSpPr>
            <p:cNvPr id="46" name="Grupo 45">
              <a:extLst>
                <a:ext uri="{FF2B5EF4-FFF2-40B4-BE49-F238E27FC236}">
                  <a16:creationId xmlns:a16="http://schemas.microsoft.com/office/drawing/2014/main" id="{71C0453F-AD1D-2A05-A543-EEDFD971F38A}"/>
                </a:ext>
              </a:extLst>
            </p:cNvPr>
            <p:cNvGrpSpPr/>
            <p:nvPr/>
          </p:nvGrpSpPr>
          <p:grpSpPr>
            <a:xfrm>
              <a:off x="8799020" y="2206836"/>
              <a:ext cx="618739" cy="190501"/>
              <a:chOff x="5200203" y="10667823"/>
              <a:chExt cx="618739" cy="190501"/>
            </a:xfrm>
          </p:grpSpPr>
          <p:grpSp>
            <p:nvGrpSpPr>
              <p:cNvPr id="31" name="Grupo 30">
                <a:extLst>
                  <a:ext uri="{FF2B5EF4-FFF2-40B4-BE49-F238E27FC236}">
                    <a16:creationId xmlns:a16="http://schemas.microsoft.com/office/drawing/2014/main" id="{EE25228D-B136-9B80-4049-0BE7D64B1FA1}"/>
                  </a:ext>
                </a:extLst>
              </p:cNvPr>
              <p:cNvGrpSpPr/>
              <p:nvPr/>
            </p:nvGrpSpPr>
            <p:grpSpPr>
              <a:xfrm>
                <a:off x="5527619" y="10746232"/>
                <a:ext cx="291323" cy="78132"/>
                <a:chOff x="5527619" y="10750157"/>
                <a:chExt cx="291323" cy="78132"/>
              </a:xfrm>
            </p:grpSpPr>
            <p:sp>
              <p:nvSpPr>
                <p:cNvPr id="25" name="Elipse 24">
                  <a:extLst>
                    <a:ext uri="{FF2B5EF4-FFF2-40B4-BE49-F238E27FC236}">
                      <a16:creationId xmlns:a16="http://schemas.microsoft.com/office/drawing/2014/main" id="{C2A274DB-669A-923C-4210-C8DB408C0EB2}"/>
                    </a:ext>
                  </a:extLst>
                </p:cNvPr>
                <p:cNvSpPr/>
                <p:nvPr/>
              </p:nvSpPr>
              <p:spPr>
                <a:xfrm>
                  <a:off x="5527619"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6" name="Elipse 25">
                  <a:extLst>
                    <a:ext uri="{FF2B5EF4-FFF2-40B4-BE49-F238E27FC236}">
                      <a16:creationId xmlns:a16="http://schemas.microsoft.com/office/drawing/2014/main" id="{2C7ADFF6-1144-CA52-33F9-FD1FFD27FE6D}"/>
                    </a:ext>
                  </a:extLst>
                </p:cNvPr>
                <p:cNvSpPr/>
                <p:nvPr/>
              </p:nvSpPr>
              <p:spPr>
                <a:xfrm>
                  <a:off x="5634214"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7" name="Elipse 26">
                  <a:extLst>
                    <a:ext uri="{FF2B5EF4-FFF2-40B4-BE49-F238E27FC236}">
                      <a16:creationId xmlns:a16="http://schemas.microsoft.com/office/drawing/2014/main" id="{E48F93EE-8689-33C7-6E9A-9EFE11D6C8B8}"/>
                    </a:ext>
                  </a:extLst>
                </p:cNvPr>
                <p:cNvSpPr/>
                <p:nvPr/>
              </p:nvSpPr>
              <p:spPr>
                <a:xfrm>
                  <a:off x="5740810"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28" name="Forma libre: forma 27">
                <a:extLst>
                  <a:ext uri="{FF2B5EF4-FFF2-40B4-BE49-F238E27FC236}">
                    <a16:creationId xmlns:a16="http://schemas.microsoft.com/office/drawing/2014/main" id="{36473317-F085-F9C5-AB09-CE95CA3B0682}"/>
                  </a:ext>
                </a:extLst>
              </p:cNvPr>
              <p:cNvSpPr/>
              <p:nvPr/>
            </p:nvSpPr>
            <p:spPr>
              <a:xfrm rot="18970916">
                <a:off x="5200203" y="10667823"/>
                <a:ext cx="190499" cy="190501"/>
              </a:xfrm>
              <a:custGeom>
                <a:avLst/>
                <a:gdLst>
                  <a:gd name="connsiteX0" fmla="*/ 274111 w 297040"/>
                  <a:gd name="connsiteY0" fmla="*/ 135660 h 297042"/>
                  <a:gd name="connsiteX1" fmla="*/ 162459 w 297040"/>
                  <a:gd name="connsiteY1" fmla="*/ 134612 h 297042"/>
                  <a:gd name="connsiteX2" fmla="*/ 162421 w 297040"/>
                  <a:gd name="connsiteY2" fmla="*/ 134574 h 297042"/>
                  <a:gd name="connsiteX3" fmla="*/ 161364 w 297040"/>
                  <a:gd name="connsiteY3" fmla="*/ 22922 h 297042"/>
                  <a:gd name="connsiteX4" fmla="*/ 39329 w 297040"/>
                  <a:gd name="connsiteY4" fmla="*/ 30951 h 297042"/>
                  <a:gd name="connsiteX5" fmla="*/ 667 w 297040"/>
                  <a:gd name="connsiteY5" fmla="*/ 160091 h 297042"/>
                  <a:gd name="connsiteX6" fmla="*/ 18374 w 297040"/>
                  <a:gd name="connsiteY6" fmla="*/ 278668 h 297042"/>
                  <a:gd name="connsiteX7" fmla="*/ 136951 w 297040"/>
                  <a:gd name="connsiteY7" fmla="*/ 296375 h 297042"/>
                  <a:gd name="connsiteX8" fmla="*/ 266082 w 297040"/>
                  <a:gd name="connsiteY8" fmla="*/ 257713 h 297042"/>
                  <a:gd name="connsiteX9" fmla="*/ 274111 w 297040"/>
                  <a:gd name="connsiteY9" fmla="*/ 135660 h 29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040" h="297042">
                    <a:moveTo>
                      <a:pt x="274111" y="135660"/>
                    </a:moveTo>
                    <a:cubicBezTo>
                      <a:pt x="243202" y="105237"/>
                      <a:pt x="193787" y="104884"/>
                      <a:pt x="162459" y="134612"/>
                    </a:cubicBezTo>
                    <a:cubicBezTo>
                      <a:pt x="161602" y="135421"/>
                      <a:pt x="161612" y="135431"/>
                      <a:pt x="162421" y="134574"/>
                    </a:cubicBezTo>
                    <a:cubicBezTo>
                      <a:pt x="192149" y="103237"/>
                      <a:pt x="191787" y="53830"/>
                      <a:pt x="161364" y="22922"/>
                    </a:cubicBezTo>
                    <a:cubicBezTo>
                      <a:pt x="127340" y="-11635"/>
                      <a:pt x="71162" y="-5634"/>
                      <a:pt x="39329" y="30951"/>
                    </a:cubicBezTo>
                    <a:cubicBezTo>
                      <a:pt x="9021" y="65794"/>
                      <a:pt x="-3104" y="109533"/>
                      <a:pt x="667" y="160091"/>
                    </a:cubicBezTo>
                    <a:cubicBezTo>
                      <a:pt x="4163" y="211422"/>
                      <a:pt x="18374" y="278668"/>
                      <a:pt x="18374" y="278668"/>
                    </a:cubicBezTo>
                    <a:cubicBezTo>
                      <a:pt x="18374" y="278668"/>
                      <a:pt x="85621" y="292879"/>
                      <a:pt x="136951" y="296375"/>
                    </a:cubicBezTo>
                    <a:cubicBezTo>
                      <a:pt x="187510" y="300147"/>
                      <a:pt x="231249" y="288021"/>
                      <a:pt x="266082" y="257713"/>
                    </a:cubicBezTo>
                    <a:cubicBezTo>
                      <a:pt x="302677" y="225861"/>
                      <a:pt x="308678" y="169683"/>
                      <a:pt x="274111" y="135660"/>
                    </a:cubicBezTo>
                    <a:close/>
                  </a:path>
                </a:pathLst>
              </a:custGeom>
              <a:solidFill>
                <a:schemeClr val="bg1"/>
              </a:solidFill>
              <a:ln w="9525" cap="flat">
                <a:noFill/>
                <a:prstDash val="solid"/>
                <a:miter/>
              </a:ln>
            </p:spPr>
            <p:txBody>
              <a:bodyPr rtlCol="0" anchor="ctr"/>
              <a:lstStyle/>
              <a:p>
                <a:endParaRPr lang="es-PE"/>
              </a:p>
            </p:txBody>
          </p:sp>
        </p:grpSp>
      </p:grpSp>
      <p:grpSp>
        <p:nvGrpSpPr>
          <p:cNvPr id="30" name="Grupo 29">
            <a:extLst>
              <a:ext uri="{FF2B5EF4-FFF2-40B4-BE49-F238E27FC236}">
                <a16:creationId xmlns:a16="http://schemas.microsoft.com/office/drawing/2014/main" id="{D8A61A41-C3EF-EA09-38DD-C9940097B717}"/>
              </a:ext>
            </a:extLst>
          </p:cNvPr>
          <p:cNvGrpSpPr/>
          <p:nvPr/>
        </p:nvGrpSpPr>
        <p:grpSpPr>
          <a:xfrm>
            <a:off x="2831292" y="2638252"/>
            <a:ext cx="6586467" cy="646331"/>
            <a:chOff x="2831292" y="2638252"/>
            <a:chExt cx="6586467" cy="646331"/>
          </a:xfrm>
        </p:grpSpPr>
        <p:sp>
          <p:nvSpPr>
            <p:cNvPr id="125" name="CuadroTexto 124">
              <a:extLst>
                <a:ext uri="{FF2B5EF4-FFF2-40B4-BE49-F238E27FC236}">
                  <a16:creationId xmlns:a16="http://schemas.microsoft.com/office/drawing/2014/main" id="{E4C8B461-4467-8F39-8AF1-9D95A0DFDE98}"/>
                </a:ext>
              </a:extLst>
            </p:cNvPr>
            <p:cNvSpPr txBox="1"/>
            <p:nvPr/>
          </p:nvSpPr>
          <p:spPr>
            <a:xfrm flipH="1">
              <a:off x="2831292" y="2638252"/>
              <a:ext cx="3264707" cy="646331"/>
            </a:xfrm>
            <a:prstGeom prst="rect">
              <a:avLst/>
            </a:prstGeom>
            <a:noFill/>
          </p:spPr>
          <p:txBody>
            <a:bodyPr wrap="square" rtlCol="0">
              <a:spAutoFit/>
            </a:bodyPr>
            <a:lstStyle/>
            <a:p>
              <a:r>
                <a:rPr lang="es-PE" sz="2400" b="1" dirty="0">
                  <a:solidFill>
                    <a:schemeClr val="bg1"/>
                  </a:solidFill>
                </a:rPr>
                <a:t>I </a:t>
              </a:r>
              <a:r>
                <a:rPr lang="es-PE" sz="2400" b="1" dirty="0" err="1">
                  <a:solidFill>
                    <a:schemeClr val="bg1"/>
                  </a:solidFill>
                </a:rPr>
                <a:t>Wanna</a:t>
              </a:r>
              <a:r>
                <a:rPr lang="es-PE" sz="2400" b="1" dirty="0">
                  <a:solidFill>
                    <a:schemeClr val="bg1"/>
                  </a:solidFill>
                </a:rPr>
                <a:t> Be </a:t>
              </a:r>
              <a:r>
                <a:rPr lang="es-PE" sz="2400" b="1" dirty="0" err="1">
                  <a:solidFill>
                    <a:schemeClr val="bg1"/>
                  </a:solidFill>
                </a:rPr>
                <a:t>Yours</a:t>
              </a:r>
              <a:endParaRPr lang="es-PE" sz="2400" b="1" dirty="0">
                <a:solidFill>
                  <a:schemeClr val="bg1"/>
                </a:solidFill>
              </a:endParaRPr>
            </a:p>
            <a:p>
              <a:r>
                <a:rPr lang="es-PE" sz="1200" dirty="0">
                  <a:solidFill>
                    <a:schemeClr val="bg1"/>
                  </a:solidFill>
                </a:rPr>
                <a:t>Tu canción Favorita</a:t>
              </a:r>
            </a:p>
          </p:txBody>
        </p:sp>
        <p:sp>
          <p:nvSpPr>
            <p:cNvPr id="21" name="CuadroTexto 20">
              <a:extLst>
                <a:ext uri="{FF2B5EF4-FFF2-40B4-BE49-F238E27FC236}">
                  <a16:creationId xmlns:a16="http://schemas.microsoft.com/office/drawing/2014/main" id="{329ED183-071E-753E-CD4B-49E8B00956E4}"/>
                </a:ext>
              </a:extLst>
            </p:cNvPr>
            <p:cNvSpPr txBox="1"/>
            <p:nvPr/>
          </p:nvSpPr>
          <p:spPr>
            <a:xfrm>
              <a:off x="7661897" y="2761362"/>
              <a:ext cx="1037127" cy="400110"/>
            </a:xfrm>
            <a:prstGeom prst="rect">
              <a:avLst/>
            </a:prstGeom>
            <a:noFill/>
          </p:spPr>
          <p:txBody>
            <a:bodyPr wrap="square" rtlCol="0">
              <a:spAutoFit/>
            </a:bodyPr>
            <a:lstStyle/>
            <a:p>
              <a:pPr algn="ctr"/>
              <a:r>
                <a:rPr lang="es-PE" sz="2000" dirty="0">
                  <a:solidFill>
                    <a:schemeClr val="bg1"/>
                  </a:solidFill>
                </a:rPr>
                <a:t>04:00</a:t>
              </a:r>
              <a:endParaRPr lang="es-PE" sz="1600" dirty="0">
                <a:solidFill>
                  <a:schemeClr val="bg1"/>
                </a:solidFill>
              </a:endParaRPr>
            </a:p>
          </p:txBody>
        </p:sp>
        <p:grpSp>
          <p:nvGrpSpPr>
            <p:cNvPr id="62" name="Grupo 61">
              <a:extLst>
                <a:ext uri="{FF2B5EF4-FFF2-40B4-BE49-F238E27FC236}">
                  <a16:creationId xmlns:a16="http://schemas.microsoft.com/office/drawing/2014/main" id="{5955D624-EED9-B575-5CE0-FC8B489EE995}"/>
                </a:ext>
              </a:extLst>
            </p:cNvPr>
            <p:cNvGrpSpPr/>
            <p:nvPr/>
          </p:nvGrpSpPr>
          <p:grpSpPr>
            <a:xfrm>
              <a:off x="8799020" y="2866167"/>
              <a:ext cx="618739" cy="190501"/>
              <a:chOff x="5200203" y="11319821"/>
              <a:chExt cx="618739" cy="190501"/>
            </a:xfrm>
          </p:grpSpPr>
          <p:grpSp>
            <p:nvGrpSpPr>
              <p:cNvPr id="32" name="Grupo 31">
                <a:extLst>
                  <a:ext uri="{FF2B5EF4-FFF2-40B4-BE49-F238E27FC236}">
                    <a16:creationId xmlns:a16="http://schemas.microsoft.com/office/drawing/2014/main" id="{CD1BD8BF-071B-92FD-885E-9CDE6E0D9B7E}"/>
                  </a:ext>
                </a:extLst>
              </p:cNvPr>
              <p:cNvGrpSpPr/>
              <p:nvPr/>
            </p:nvGrpSpPr>
            <p:grpSpPr>
              <a:xfrm>
                <a:off x="5527619" y="11398230"/>
                <a:ext cx="291323" cy="78132"/>
                <a:chOff x="5527619" y="10750157"/>
                <a:chExt cx="291323" cy="78132"/>
              </a:xfrm>
            </p:grpSpPr>
            <p:sp>
              <p:nvSpPr>
                <p:cNvPr id="33" name="Elipse 32">
                  <a:extLst>
                    <a:ext uri="{FF2B5EF4-FFF2-40B4-BE49-F238E27FC236}">
                      <a16:creationId xmlns:a16="http://schemas.microsoft.com/office/drawing/2014/main" id="{EEC06D77-A6C5-3F09-7717-C6614941D6E0}"/>
                    </a:ext>
                  </a:extLst>
                </p:cNvPr>
                <p:cNvSpPr/>
                <p:nvPr/>
              </p:nvSpPr>
              <p:spPr>
                <a:xfrm>
                  <a:off x="5527619"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4" name="Elipse 33">
                  <a:extLst>
                    <a:ext uri="{FF2B5EF4-FFF2-40B4-BE49-F238E27FC236}">
                      <a16:creationId xmlns:a16="http://schemas.microsoft.com/office/drawing/2014/main" id="{2485FDAD-57B0-765D-462A-A2EAF362A5F3}"/>
                    </a:ext>
                  </a:extLst>
                </p:cNvPr>
                <p:cNvSpPr/>
                <p:nvPr/>
              </p:nvSpPr>
              <p:spPr>
                <a:xfrm>
                  <a:off x="5634214"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5" name="Elipse 34">
                  <a:extLst>
                    <a:ext uri="{FF2B5EF4-FFF2-40B4-BE49-F238E27FC236}">
                      <a16:creationId xmlns:a16="http://schemas.microsoft.com/office/drawing/2014/main" id="{B185538A-B274-290C-EC1B-CE46C806B4E1}"/>
                    </a:ext>
                  </a:extLst>
                </p:cNvPr>
                <p:cNvSpPr/>
                <p:nvPr/>
              </p:nvSpPr>
              <p:spPr>
                <a:xfrm>
                  <a:off x="5740810"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36" name="Forma libre: forma 35">
                <a:extLst>
                  <a:ext uri="{FF2B5EF4-FFF2-40B4-BE49-F238E27FC236}">
                    <a16:creationId xmlns:a16="http://schemas.microsoft.com/office/drawing/2014/main" id="{E02A8105-7905-F8C4-7023-6F9CFF3BC503}"/>
                  </a:ext>
                </a:extLst>
              </p:cNvPr>
              <p:cNvSpPr/>
              <p:nvPr/>
            </p:nvSpPr>
            <p:spPr>
              <a:xfrm rot="18970916">
                <a:off x="5200203" y="11319821"/>
                <a:ext cx="190499" cy="190501"/>
              </a:xfrm>
              <a:custGeom>
                <a:avLst/>
                <a:gdLst>
                  <a:gd name="connsiteX0" fmla="*/ 274111 w 297040"/>
                  <a:gd name="connsiteY0" fmla="*/ 135660 h 297042"/>
                  <a:gd name="connsiteX1" fmla="*/ 162459 w 297040"/>
                  <a:gd name="connsiteY1" fmla="*/ 134612 h 297042"/>
                  <a:gd name="connsiteX2" fmla="*/ 162421 w 297040"/>
                  <a:gd name="connsiteY2" fmla="*/ 134574 h 297042"/>
                  <a:gd name="connsiteX3" fmla="*/ 161364 w 297040"/>
                  <a:gd name="connsiteY3" fmla="*/ 22922 h 297042"/>
                  <a:gd name="connsiteX4" fmla="*/ 39329 w 297040"/>
                  <a:gd name="connsiteY4" fmla="*/ 30951 h 297042"/>
                  <a:gd name="connsiteX5" fmla="*/ 667 w 297040"/>
                  <a:gd name="connsiteY5" fmla="*/ 160091 h 297042"/>
                  <a:gd name="connsiteX6" fmla="*/ 18374 w 297040"/>
                  <a:gd name="connsiteY6" fmla="*/ 278668 h 297042"/>
                  <a:gd name="connsiteX7" fmla="*/ 136951 w 297040"/>
                  <a:gd name="connsiteY7" fmla="*/ 296375 h 297042"/>
                  <a:gd name="connsiteX8" fmla="*/ 266082 w 297040"/>
                  <a:gd name="connsiteY8" fmla="*/ 257713 h 297042"/>
                  <a:gd name="connsiteX9" fmla="*/ 274111 w 297040"/>
                  <a:gd name="connsiteY9" fmla="*/ 135660 h 29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040" h="297042">
                    <a:moveTo>
                      <a:pt x="274111" y="135660"/>
                    </a:moveTo>
                    <a:cubicBezTo>
                      <a:pt x="243202" y="105237"/>
                      <a:pt x="193787" y="104884"/>
                      <a:pt x="162459" y="134612"/>
                    </a:cubicBezTo>
                    <a:cubicBezTo>
                      <a:pt x="161602" y="135421"/>
                      <a:pt x="161612" y="135431"/>
                      <a:pt x="162421" y="134574"/>
                    </a:cubicBezTo>
                    <a:cubicBezTo>
                      <a:pt x="192149" y="103237"/>
                      <a:pt x="191787" y="53830"/>
                      <a:pt x="161364" y="22922"/>
                    </a:cubicBezTo>
                    <a:cubicBezTo>
                      <a:pt x="127340" y="-11635"/>
                      <a:pt x="71162" y="-5634"/>
                      <a:pt x="39329" y="30951"/>
                    </a:cubicBezTo>
                    <a:cubicBezTo>
                      <a:pt x="9021" y="65794"/>
                      <a:pt x="-3104" y="109533"/>
                      <a:pt x="667" y="160091"/>
                    </a:cubicBezTo>
                    <a:cubicBezTo>
                      <a:pt x="4163" y="211422"/>
                      <a:pt x="18374" y="278668"/>
                      <a:pt x="18374" y="278668"/>
                    </a:cubicBezTo>
                    <a:cubicBezTo>
                      <a:pt x="18374" y="278668"/>
                      <a:pt x="85621" y="292879"/>
                      <a:pt x="136951" y="296375"/>
                    </a:cubicBezTo>
                    <a:cubicBezTo>
                      <a:pt x="187510" y="300147"/>
                      <a:pt x="231249" y="288021"/>
                      <a:pt x="266082" y="257713"/>
                    </a:cubicBezTo>
                    <a:cubicBezTo>
                      <a:pt x="302677" y="225861"/>
                      <a:pt x="308678" y="169683"/>
                      <a:pt x="274111" y="135660"/>
                    </a:cubicBezTo>
                    <a:close/>
                  </a:path>
                </a:pathLst>
              </a:custGeom>
              <a:solidFill>
                <a:schemeClr val="bg1"/>
              </a:solidFill>
              <a:ln w="9525" cap="flat">
                <a:noFill/>
                <a:prstDash val="solid"/>
                <a:miter/>
              </a:ln>
            </p:spPr>
            <p:txBody>
              <a:bodyPr rtlCol="0" anchor="ctr"/>
              <a:lstStyle/>
              <a:p>
                <a:endParaRPr lang="es-PE"/>
              </a:p>
            </p:txBody>
          </p:sp>
        </p:grpSp>
      </p:grpSp>
      <p:sp>
        <p:nvSpPr>
          <p:cNvPr id="5" name="swa" hidden="1">
            <a:extLst>
              <a:ext uri="{FF2B5EF4-FFF2-40B4-BE49-F238E27FC236}">
                <a16:creationId xmlns:a16="http://schemas.microsoft.com/office/drawing/2014/main" id="{B2227585-CD8D-7F28-0603-8E7A7E26D5FA}"/>
              </a:ext>
            </a:extLst>
          </p:cNvPr>
          <p:cNvSpPr txBox="1">
            <a:spLocks noGrp="1" noRot="1" noMove="1" noResize="1" noEditPoints="1" noAdjustHandles="1" noChangeArrowheads="1" noChangeShapeType="1"/>
          </p:cNvSpPr>
          <p:nvPr/>
        </p:nvSpPr>
        <p:spPr>
          <a:xfrm>
            <a:off x="10275425" y="1488867"/>
            <a:ext cx="998630" cy="246221"/>
          </a:xfrm>
          <a:prstGeom prst="rect">
            <a:avLst/>
          </a:prstGeom>
          <a:noFill/>
        </p:spPr>
        <p:txBody>
          <a:bodyPr wrap="square" rtlCol="0">
            <a:spAutoFit/>
          </a:bodyPr>
          <a:lstStyle/>
          <a:p>
            <a:pPr algn="ctr"/>
            <a:r>
              <a:rPr lang="es-PE" sz="1000" dirty="0">
                <a:solidFill>
                  <a:srgbClr val="F7F1F1"/>
                </a:solidFill>
              </a:rPr>
              <a:t>studywithart</a:t>
            </a:r>
          </a:p>
        </p:txBody>
      </p:sp>
      <p:grpSp>
        <p:nvGrpSpPr>
          <p:cNvPr id="29" name="Grupo 28">
            <a:extLst>
              <a:ext uri="{FF2B5EF4-FFF2-40B4-BE49-F238E27FC236}">
                <a16:creationId xmlns:a16="http://schemas.microsoft.com/office/drawing/2014/main" id="{BD031D2F-6D0E-0028-20CD-9BE18EA8D9D8}"/>
              </a:ext>
            </a:extLst>
          </p:cNvPr>
          <p:cNvGrpSpPr/>
          <p:nvPr/>
        </p:nvGrpSpPr>
        <p:grpSpPr>
          <a:xfrm>
            <a:off x="2831291" y="3297582"/>
            <a:ext cx="6586468" cy="646331"/>
            <a:chOff x="2831291" y="3297582"/>
            <a:chExt cx="6586468" cy="646331"/>
          </a:xfrm>
        </p:grpSpPr>
        <p:sp>
          <p:nvSpPr>
            <p:cNvPr id="126" name="CuadroTexto 125">
              <a:extLst>
                <a:ext uri="{FF2B5EF4-FFF2-40B4-BE49-F238E27FC236}">
                  <a16:creationId xmlns:a16="http://schemas.microsoft.com/office/drawing/2014/main" id="{D6C02E39-4C54-DB10-E564-100A76D8351F}"/>
                </a:ext>
              </a:extLst>
            </p:cNvPr>
            <p:cNvSpPr txBox="1"/>
            <p:nvPr/>
          </p:nvSpPr>
          <p:spPr>
            <a:xfrm flipH="1">
              <a:off x="2831291" y="3297582"/>
              <a:ext cx="3264708" cy="646331"/>
            </a:xfrm>
            <a:prstGeom prst="rect">
              <a:avLst/>
            </a:prstGeom>
            <a:noFill/>
          </p:spPr>
          <p:txBody>
            <a:bodyPr wrap="square" rtlCol="0">
              <a:spAutoFit/>
            </a:bodyPr>
            <a:lstStyle/>
            <a:p>
              <a:r>
                <a:rPr lang="es-PE" sz="2400" b="1" dirty="0">
                  <a:solidFill>
                    <a:schemeClr val="bg1"/>
                  </a:solidFill>
                </a:rPr>
                <a:t>Colgando en tus manos</a:t>
              </a:r>
            </a:p>
            <a:p>
              <a:r>
                <a:rPr lang="es-PE" sz="1200" dirty="0">
                  <a:solidFill>
                    <a:schemeClr val="bg1"/>
                  </a:solidFill>
                </a:rPr>
                <a:t>Te lo dedico Amor linda </a:t>
              </a:r>
            </a:p>
          </p:txBody>
        </p:sp>
        <p:sp>
          <p:nvSpPr>
            <p:cNvPr id="22" name="CuadroTexto 21">
              <a:extLst>
                <a:ext uri="{FF2B5EF4-FFF2-40B4-BE49-F238E27FC236}">
                  <a16:creationId xmlns:a16="http://schemas.microsoft.com/office/drawing/2014/main" id="{2C9CFE3D-EC46-443C-0C45-9D35C1F9C076}"/>
                </a:ext>
              </a:extLst>
            </p:cNvPr>
            <p:cNvSpPr txBox="1"/>
            <p:nvPr/>
          </p:nvSpPr>
          <p:spPr>
            <a:xfrm>
              <a:off x="7661897" y="3420692"/>
              <a:ext cx="1037127" cy="400110"/>
            </a:xfrm>
            <a:prstGeom prst="rect">
              <a:avLst/>
            </a:prstGeom>
            <a:noFill/>
          </p:spPr>
          <p:txBody>
            <a:bodyPr wrap="square" rtlCol="0">
              <a:spAutoFit/>
            </a:bodyPr>
            <a:lstStyle/>
            <a:p>
              <a:pPr algn="ctr"/>
              <a:r>
                <a:rPr lang="es-PE" sz="2000" dirty="0">
                  <a:solidFill>
                    <a:schemeClr val="bg1"/>
                  </a:solidFill>
                </a:rPr>
                <a:t>02:50</a:t>
              </a:r>
              <a:endParaRPr lang="es-PE" sz="1600" dirty="0">
                <a:solidFill>
                  <a:schemeClr val="bg1"/>
                </a:solidFill>
              </a:endParaRPr>
            </a:p>
          </p:txBody>
        </p:sp>
        <p:grpSp>
          <p:nvGrpSpPr>
            <p:cNvPr id="63" name="Grupo 62">
              <a:extLst>
                <a:ext uri="{FF2B5EF4-FFF2-40B4-BE49-F238E27FC236}">
                  <a16:creationId xmlns:a16="http://schemas.microsoft.com/office/drawing/2014/main" id="{F1F66832-4B81-8C84-9649-338616DCCC40}"/>
                </a:ext>
              </a:extLst>
            </p:cNvPr>
            <p:cNvGrpSpPr/>
            <p:nvPr/>
          </p:nvGrpSpPr>
          <p:grpSpPr>
            <a:xfrm>
              <a:off x="8799020" y="3525497"/>
              <a:ext cx="618739" cy="190501"/>
              <a:chOff x="5179865" y="11955970"/>
              <a:chExt cx="618739" cy="190501"/>
            </a:xfrm>
          </p:grpSpPr>
          <p:grpSp>
            <p:nvGrpSpPr>
              <p:cNvPr id="37" name="Grupo 36">
                <a:extLst>
                  <a:ext uri="{FF2B5EF4-FFF2-40B4-BE49-F238E27FC236}">
                    <a16:creationId xmlns:a16="http://schemas.microsoft.com/office/drawing/2014/main" id="{7AC066E7-6925-1EF2-F0E0-AB129E2AF23A}"/>
                  </a:ext>
                </a:extLst>
              </p:cNvPr>
              <p:cNvGrpSpPr/>
              <p:nvPr/>
            </p:nvGrpSpPr>
            <p:grpSpPr>
              <a:xfrm>
                <a:off x="5507281" y="12034379"/>
                <a:ext cx="291323" cy="78132"/>
                <a:chOff x="5527619" y="10750157"/>
                <a:chExt cx="291323" cy="78132"/>
              </a:xfrm>
            </p:grpSpPr>
            <p:sp>
              <p:nvSpPr>
                <p:cNvPr id="38" name="Elipse 37">
                  <a:extLst>
                    <a:ext uri="{FF2B5EF4-FFF2-40B4-BE49-F238E27FC236}">
                      <a16:creationId xmlns:a16="http://schemas.microsoft.com/office/drawing/2014/main" id="{1D8F03D4-F80B-D8A8-B9AE-0D15C99B9522}"/>
                    </a:ext>
                  </a:extLst>
                </p:cNvPr>
                <p:cNvSpPr/>
                <p:nvPr/>
              </p:nvSpPr>
              <p:spPr>
                <a:xfrm>
                  <a:off x="5527619"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9" name="Elipse 38">
                  <a:extLst>
                    <a:ext uri="{FF2B5EF4-FFF2-40B4-BE49-F238E27FC236}">
                      <a16:creationId xmlns:a16="http://schemas.microsoft.com/office/drawing/2014/main" id="{FF3E2971-DBA1-8E54-D5BA-4E78D1F81119}"/>
                    </a:ext>
                  </a:extLst>
                </p:cNvPr>
                <p:cNvSpPr/>
                <p:nvPr/>
              </p:nvSpPr>
              <p:spPr>
                <a:xfrm>
                  <a:off x="5634214"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0" name="Elipse 39">
                  <a:extLst>
                    <a:ext uri="{FF2B5EF4-FFF2-40B4-BE49-F238E27FC236}">
                      <a16:creationId xmlns:a16="http://schemas.microsoft.com/office/drawing/2014/main" id="{8E1F2F14-4D8B-A384-4DD7-AF9DA2F403D8}"/>
                    </a:ext>
                  </a:extLst>
                </p:cNvPr>
                <p:cNvSpPr/>
                <p:nvPr/>
              </p:nvSpPr>
              <p:spPr>
                <a:xfrm>
                  <a:off x="5740810" y="10750157"/>
                  <a:ext cx="78132" cy="781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pSp>
          <p:sp>
            <p:nvSpPr>
              <p:cNvPr id="41" name="Forma libre: forma 40">
                <a:extLst>
                  <a:ext uri="{FF2B5EF4-FFF2-40B4-BE49-F238E27FC236}">
                    <a16:creationId xmlns:a16="http://schemas.microsoft.com/office/drawing/2014/main" id="{B580DA32-2C53-DDC0-D7F1-2FB64C0A9300}"/>
                  </a:ext>
                </a:extLst>
              </p:cNvPr>
              <p:cNvSpPr/>
              <p:nvPr/>
            </p:nvSpPr>
            <p:spPr>
              <a:xfrm rot="18970916">
                <a:off x="5179865" y="11955970"/>
                <a:ext cx="190499" cy="190501"/>
              </a:xfrm>
              <a:custGeom>
                <a:avLst/>
                <a:gdLst>
                  <a:gd name="connsiteX0" fmla="*/ 274111 w 297040"/>
                  <a:gd name="connsiteY0" fmla="*/ 135660 h 297042"/>
                  <a:gd name="connsiteX1" fmla="*/ 162459 w 297040"/>
                  <a:gd name="connsiteY1" fmla="*/ 134612 h 297042"/>
                  <a:gd name="connsiteX2" fmla="*/ 162421 w 297040"/>
                  <a:gd name="connsiteY2" fmla="*/ 134574 h 297042"/>
                  <a:gd name="connsiteX3" fmla="*/ 161364 w 297040"/>
                  <a:gd name="connsiteY3" fmla="*/ 22922 h 297042"/>
                  <a:gd name="connsiteX4" fmla="*/ 39329 w 297040"/>
                  <a:gd name="connsiteY4" fmla="*/ 30951 h 297042"/>
                  <a:gd name="connsiteX5" fmla="*/ 667 w 297040"/>
                  <a:gd name="connsiteY5" fmla="*/ 160091 h 297042"/>
                  <a:gd name="connsiteX6" fmla="*/ 18374 w 297040"/>
                  <a:gd name="connsiteY6" fmla="*/ 278668 h 297042"/>
                  <a:gd name="connsiteX7" fmla="*/ 136951 w 297040"/>
                  <a:gd name="connsiteY7" fmla="*/ 296375 h 297042"/>
                  <a:gd name="connsiteX8" fmla="*/ 266082 w 297040"/>
                  <a:gd name="connsiteY8" fmla="*/ 257713 h 297042"/>
                  <a:gd name="connsiteX9" fmla="*/ 274111 w 297040"/>
                  <a:gd name="connsiteY9" fmla="*/ 135660 h 297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040" h="297042">
                    <a:moveTo>
                      <a:pt x="274111" y="135660"/>
                    </a:moveTo>
                    <a:cubicBezTo>
                      <a:pt x="243202" y="105237"/>
                      <a:pt x="193787" y="104884"/>
                      <a:pt x="162459" y="134612"/>
                    </a:cubicBezTo>
                    <a:cubicBezTo>
                      <a:pt x="161602" y="135421"/>
                      <a:pt x="161612" y="135431"/>
                      <a:pt x="162421" y="134574"/>
                    </a:cubicBezTo>
                    <a:cubicBezTo>
                      <a:pt x="192149" y="103237"/>
                      <a:pt x="191787" y="53830"/>
                      <a:pt x="161364" y="22922"/>
                    </a:cubicBezTo>
                    <a:cubicBezTo>
                      <a:pt x="127340" y="-11635"/>
                      <a:pt x="71162" y="-5634"/>
                      <a:pt x="39329" y="30951"/>
                    </a:cubicBezTo>
                    <a:cubicBezTo>
                      <a:pt x="9021" y="65794"/>
                      <a:pt x="-3104" y="109533"/>
                      <a:pt x="667" y="160091"/>
                    </a:cubicBezTo>
                    <a:cubicBezTo>
                      <a:pt x="4163" y="211422"/>
                      <a:pt x="18374" y="278668"/>
                      <a:pt x="18374" y="278668"/>
                    </a:cubicBezTo>
                    <a:cubicBezTo>
                      <a:pt x="18374" y="278668"/>
                      <a:pt x="85621" y="292879"/>
                      <a:pt x="136951" y="296375"/>
                    </a:cubicBezTo>
                    <a:cubicBezTo>
                      <a:pt x="187510" y="300147"/>
                      <a:pt x="231249" y="288021"/>
                      <a:pt x="266082" y="257713"/>
                    </a:cubicBezTo>
                    <a:cubicBezTo>
                      <a:pt x="302677" y="225861"/>
                      <a:pt x="308678" y="169683"/>
                      <a:pt x="274111" y="135660"/>
                    </a:cubicBezTo>
                    <a:close/>
                  </a:path>
                </a:pathLst>
              </a:custGeom>
              <a:solidFill>
                <a:schemeClr val="bg1"/>
              </a:solidFill>
              <a:ln w="9525" cap="flat">
                <a:noFill/>
                <a:prstDash val="solid"/>
                <a:miter/>
              </a:ln>
            </p:spPr>
            <p:txBody>
              <a:bodyPr rtlCol="0" anchor="ctr"/>
              <a:lstStyle/>
              <a:p>
                <a:endParaRPr lang="es-PE"/>
              </a:p>
            </p:txBody>
          </p:sp>
        </p:grpSp>
      </p:grpSp>
      <p:sp>
        <p:nvSpPr>
          <p:cNvPr id="114" name="Rectángulo: esquinas redondeadas 113">
            <a:extLst>
              <a:ext uri="{FF2B5EF4-FFF2-40B4-BE49-F238E27FC236}">
                <a16:creationId xmlns:a16="http://schemas.microsoft.com/office/drawing/2014/main" id="{D3A4DF63-7283-037E-4A83-32D51FAAEED9}"/>
              </a:ext>
            </a:extLst>
          </p:cNvPr>
          <p:cNvSpPr/>
          <p:nvPr/>
        </p:nvSpPr>
        <p:spPr>
          <a:xfrm>
            <a:off x="2708862" y="-1066406"/>
            <a:ext cx="2192332" cy="2156993"/>
          </a:xfrm>
          <a:prstGeom prst="roundRect">
            <a:avLst>
              <a:gd name="adj" fmla="val 10963"/>
            </a:avLst>
          </a:prstGeom>
          <a:blipFill>
            <a:blip r:embed="rId1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0" name="Rectángulo: esquinas redondeadas 109">
            <a:extLst>
              <a:ext uri="{FF2B5EF4-FFF2-40B4-BE49-F238E27FC236}">
                <a16:creationId xmlns:a16="http://schemas.microsoft.com/office/drawing/2014/main" id="{93693BC6-2ABD-CAC3-FE60-81EEBBD60A9E}"/>
              </a:ext>
            </a:extLst>
          </p:cNvPr>
          <p:cNvSpPr/>
          <p:nvPr/>
        </p:nvSpPr>
        <p:spPr>
          <a:xfrm>
            <a:off x="4999835" y="-1066406"/>
            <a:ext cx="2192332" cy="2156993"/>
          </a:xfrm>
          <a:prstGeom prst="roundRect">
            <a:avLst>
              <a:gd name="adj" fmla="val 10963"/>
            </a:avLst>
          </a:prstGeom>
          <a:blipFill>
            <a:blip r:embed="rId1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Rectángulo: esquinas redondeadas 8">
            <a:extLst>
              <a:ext uri="{FF2B5EF4-FFF2-40B4-BE49-F238E27FC236}">
                <a16:creationId xmlns:a16="http://schemas.microsoft.com/office/drawing/2014/main" id="{A7CBE1A3-D2E3-3E4B-5064-D12F6460CCEF}"/>
              </a:ext>
            </a:extLst>
          </p:cNvPr>
          <p:cNvSpPr/>
          <p:nvPr/>
        </p:nvSpPr>
        <p:spPr>
          <a:xfrm>
            <a:off x="7339727" y="-1066406"/>
            <a:ext cx="2192332" cy="2156993"/>
          </a:xfrm>
          <a:prstGeom prst="roundRect">
            <a:avLst>
              <a:gd name="adj" fmla="val 10963"/>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2" name="Carlos Baute Marta Sanchez - Colgando En Tus Manos">
            <a:hlinkClick r:id="" action="ppaction://media"/>
            <a:extLst>
              <a:ext uri="{FF2B5EF4-FFF2-40B4-BE49-F238E27FC236}">
                <a16:creationId xmlns:a16="http://schemas.microsoft.com/office/drawing/2014/main" id="{F797A291-AC50-A5EB-D456-425E5AC8E1C5}"/>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7270635" y="4701986"/>
            <a:ext cx="609600" cy="609600"/>
          </a:xfrm>
          <a:prstGeom prst="rect">
            <a:avLst/>
          </a:prstGeom>
        </p:spPr>
      </p:pic>
    </p:spTree>
    <p:extLst>
      <p:ext uri="{BB962C8B-B14F-4D97-AF65-F5344CB8AC3E}">
        <p14:creationId xmlns:p14="http://schemas.microsoft.com/office/powerpoint/2010/main" val="4134016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25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500"/>
                                  </p:stCondLst>
                                  <p:childTnLst>
                                    <p:set>
                                      <p:cBhvr>
                                        <p:cTn id="10" dur="1" fill="hold">
                                          <p:stCondLst>
                                            <p:cond delay="0"/>
                                          </p:stCondLst>
                                        </p:cTn>
                                        <p:tgtEl>
                                          <p:spTgt spid="29"/>
                                        </p:tgtEl>
                                        <p:attrNameLst>
                                          <p:attrName>style.visibility</p:attrName>
                                        </p:attrNameLst>
                                      </p:cBhvr>
                                      <p:to>
                                        <p:strVal val="visible"/>
                                      </p:to>
                                    </p:se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488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19056BA5-168C-DA31-D25C-E20A646A7BF4}"/>
              </a:ext>
            </a:extLst>
          </p:cNvPr>
          <p:cNvGrpSpPr/>
          <p:nvPr/>
        </p:nvGrpSpPr>
        <p:grpSpPr>
          <a:xfrm>
            <a:off x="4183856" y="2947988"/>
            <a:ext cx="3824288" cy="962025"/>
            <a:chOff x="4183856" y="2195648"/>
            <a:chExt cx="3824288" cy="962025"/>
          </a:xfrm>
        </p:grpSpPr>
        <p:sp>
          <p:nvSpPr>
            <p:cNvPr id="4" name="Rectángulo: esquinas redondeadas 3">
              <a:extLst>
                <a:ext uri="{FF2B5EF4-FFF2-40B4-BE49-F238E27FC236}">
                  <a16:creationId xmlns:a16="http://schemas.microsoft.com/office/drawing/2014/main" id="{239B3C5E-769B-20D7-FF19-83FF0D75C317}"/>
                </a:ext>
              </a:extLst>
            </p:cNvPr>
            <p:cNvSpPr/>
            <p:nvPr/>
          </p:nvSpPr>
          <p:spPr>
            <a:xfrm>
              <a:off x="4183856" y="2195648"/>
              <a:ext cx="3824288" cy="962025"/>
            </a:xfrm>
            <a:prstGeom prst="roundRect">
              <a:avLst>
                <a:gd name="adj" fmla="val 10753"/>
              </a:avLst>
            </a:prstGeom>
            <a:solidFill>
              <a:srgbClr val="FAD0D1">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6" name="CuadroTexto 5">
              <a:extLst>
                <a:ext uri="{FF2B5EF4-FFF2-40B4-BE49-F238E27FC236}">
                  <a16:creationId xmlns:a16="http://schemas.microsoft.com/office/drawing/2014/main" id="{D5508950-4DB4-D908-8C18-5AEA987084A0}"/>
                </a:ext>
              </a:extLst>
            </p:cNvPr>
            <p:cNvSpPr txBox="1"/>
            <p:nvPr/>
          </p:nvSpPr>
          <p:spPr>
            <a:xfrm>
              <a:off x="5548802" y="2343965"/>
              <a:ext cx="2216341" cy="492443"/>
            </a:xfrm>
            <a:prstGeom prst="rect">
              <a:avLst/>
            </a:prstGeom>
            <a:noFill/>
          </p:spPr>
          <p:txBody>
            <a:bodyPr wrap="square" rtlCol="0">
              <a:spAutoFit/>
            </a:bodyPr>
            <a:lstStyle/>
            <a:p>
              <a:r>
                <a:rPr lang="es-PE" sz="1400" b="1" dirty="0"/>
                <a:t>Escribe el nombre</a:t>
              </a:r>
            </a:p>
            <a:p>
              <a:r>
                <a:rPr lang="es-PE" sz="1200" dirty="0"/>
                <a:t>Tu nombre o autor</a:t>
              </a:r>
              <a:endParaRPr lang="es-PE" dirty="0"/>
            </a:p>
          </p:txBody>
        </p:sp>
      </p:grpSp>
      <p:sp>
        <p:nvSpPr>
          <p:cNvPr id="2" name="swa" hidden="1">
            <a:extLst>
              <a:ext uri="{FF2B5EF4-FFF2-40B4-BE49-F238E27FC236}">
                <a16:creationId xmlns:a16="http://schemas.microsoft.com/office/drawing/2014/main" id="{83E9A479-9635-71DE-97CE-4016EA2AD0E1}"/>
              </a:ext>
            </a:extLst>
          </p:cNvPr>
          <p:cNvSpPr txBox="1">
            <a:spLocks noGrp="1" noRot="1" noMove="1" noResize="1" noEditPoints="1" noAdjustHandles="1" noChangeArrowheads="1" noChangeShapeType="1"/>
          </p:cNvSpPr>
          <p:nvPr/>
        </p:nvSpPr>
        <p:spPr>
          <a:xfrm>
            <a:off x="5531153" y="3365728"/>
            <a:ext cx="998630" cy="246221"/>
          </a:xfrm>
          <a:prstGeom prst="rect">
            <a:avLst/>
          </a:prstGeom>
          <a:noFill/>
        </p:spPr>
        <p:txBody>
          <a:bodyPr wrap="square" rtlCol="0">
            <a:spAutoFit/>
          </a:bodyPr>
          <a:lstStyle/>
          <a:p>
            <a:pPr algn="ctr"/>
            <a:r>
              <a:rPr lang="es-PE" sz="1000" dirty="0">
                <a:solidFill>
                  <a:srgbClr val="F7F1F1"/>
                </a:solidFill>
              </a:rPr>
              <a:t>studywithart</a:t>
            </a:r>
          </a:p>
        </p:txBody>
      </p:sp>
      <p:sp>
        <p:nvSpPr>
          <p:cNvPr id="31" name="Rectángulo: esquinas redondeadas 30">
            <a:extLst>
              <a:ext uri="{FF2B5EF4-FFF2-40B4-BE49-F238E27FC236}">
                <a16:creationId xmlns:a16="http://schemas.microsoft.com/office/drawing/2014/main" id="{FF988B10-2FA5-8FD8-1CAB-419AD25BF6C2}"/>
              </a:ext>
            </a:extLst>
          </p:cNvPr>
          <p:cNvSpPr/>
          <p:nvPr/>
        </p:nvSpPr>
        <p:spPr>
          <a:xfrm>
            <a:off x="4052888" y="2962275"/>
            <a:ext cx="4086225" cy="962025"/>
          </a:xfrm>
          <a:prstGeom prst="roundRect">
            <a:avLst>
              <a:gd name="adj" fmla="val 14687"/>
            </a:avLst>
          </a:prstGeom>
          <a:solidFill>
            <a:srgbClr val="FAD0D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36" name="Gráfico 35" descr="Avance rápido con relleno sólido">
            <a:extLst>
              <a:ext uri="{FF2B5EF4-FFF2-40B4-BE49-F238E27FC236}">
                <a16:creationId xmlns:a16="http://schemas.microsoft.com/office/drawing/2014/main" id="{0B4364E3-4D0A-CE6A-BF20-8A9C9E6676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29833" y="3264669"/>
            <a:ext cx="328660" cy="328660"/>
          </a:xfrm>
          <a:prstGeom prst="rect">
            <a:avLst/>
          </a:prstGeom>
        </p:spPr>
      </p:pic>
      <p:pic>
        <p:nvPicPr>
          <p:cNvPr id="37" name="Gráfico 36" descr="Avance rápido con relleno sólido">
            <a:extLst>
              <a:ext uri="{FF2B5EF4-FFF2-40B4-BE49-F238E27FC236}">
                <a16:creationId xmlns:a16="http://schemas.microsoft.com/office/drawing/2014/main" id="{307834CB-95B4-B206-A5C9-D48F5469462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5677622" y="3264669"/>
            <a:ext cx="328660" cy="328660"/>
          </a:xfrm>
          <a:prstGeom prst="rect">
            <a:avLst/>
          </a:prstGeom>
        </p:spPr>
      </p:pic>
      <p:sp>
        <p:nvSpPr>
          <p:cNvPr id="5" name="Elipse 4">
            <a:extLst>
              <a:ext uri="{FF2B5EF4-FFF2-40B4-BE49-F238E27FC236}">
                <a16:creationId xmlns:a16="http://schemas.microsoft.com/office/drawing/2014/main" id="{62C19443-40B2-7DF0-B33B-809CA251F4F0}"/>
              </a:ext>
            </a:extLst>
          </p:cNvPr>
          <p:cNvSpPr/>
          <p:nvPr/>
        </p:nvSpPr>
        <p:spPr>
          <a:xfrm>
            <a:off x="4314824" y="2657474"/>
            <a:ext cx="1057275" cy="1057275"/>
          </a:xfrm>
          <a:prstGeom prst="ellipse">
            <a:avLst/>
          </a:prstGeom>
          <a:gradFill>
            <a:gsLst>
              <a:gs pos="62000">
                <a:srgbClr val="E9908E"/>
              </a:gs>
              <a:gs pos="100000">
                <a:srgbClr val="E47976"/>
              </a:gs>
              <a:gs pos="0">
                <a:srgbClr val="EC9E9C"/>
              </a:gs>
            </a:gsLst>
            <a:lin ang="5400000" scaled="1"/>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8" name="!! boton">
            <a:extLst>
              <a:ext uri="{FF2B5EF4-FFF2-40B4-BE49-F238E27FC236}">
                <a16:creationId xmlns:a16="http://schemas.microsoft.com/office/drawing/2014/main" id="{31A8C156-467A-1C2D-7771-D89240B3ADC9}"/>
              </a:ext>
            </a:extLst>
          </p:cNvPr>
          <p:cNvSpPr/>
          <p:nvPr/>
        </p:nvSpPr>
        <p:spPr>
          <a:xfrm rot="5400000">
            <a:off x="6475067" y="3285528"/>
            <a:ext cx="328660" cy="283328"/>
          </a:xfrm>
          <a:prstGeom prst="triangl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9" name="CuadroTexto 38">
            <a:extLst>
              <a:ext uri="{FF2B5EF4-FFF2-40B4-BE49-F238E27FC236}">
                <a16:creationId xmlns:a16="http://schemas.microsoft.com/office/drawing/2014/main" id="{BDD434D6-17B0-8C2B-3B9B-B0E3425B1D28}"/>
              </a:ext>
            </a:extLst>
          </p:cNvPr>
          <p:cNvSpPr txBox="1"/>
          <p:nvPr/>
        </p:nvSpPr>
        <p:spPr>
          <a:xfrm>
            <a:off x="4307114" y="4168793"/>
            <a:ext cx="3577771" cy="738664"/>
          </a:xfrm>
          <a:prstGeom prst="rect">
            <a:avLst/>
          </a:prstGeom>
          <a:noFill/>
        </p:spPr>
        <p:txBody>
          <a:bodyPr wrap="square" rtlCol="0">
            <a:spAutoFit/>
          </a:bodyPr>
          <a:lstStyle/>
          <a:p>
            <a:pPr algn="ctr"/>
            <a:r>
              <a:rPr lang="es-PE" sz="2400" dirty="0" err="1">
                <a:latin typeface="Times New Roman" panose="02020603050405020304" pitchFamily="18" charset="0"/>
                <a:ea typeface="Afterglow" panose="00000500000000000000" pitchFamily="2" charset="0"/>
                <a:cs typeface="Times New Roman" panose="02020603050405020304" pitchFamily="18" charset="0"/>
              </a:rPr>
              <a:t>Our</a:t>
            </a:r>
            <a:r>
              <a:rPr lang="es-PE" sz="2400" dirty="0">
                <a:latin typeface="Times New Roman" panose="02020603050405020304" pitchFamily="18" charset="0"/>
                <a:ea typeface="Afterglow" panose="00000500000000000000" pitchFamily="2" charset="0"/>
                <a:cs typeface="Times New Roman" panose="02020603050405020304" pitchFamily="18" charset="0"/>
              </a:rPr>
              <a:t> favorite </a:t>
            </a:r>
            <a:r>
              <a:rPr lang="es-PE" sz="2400" dirty="0" err="1">
                <a:latin typeface="Times New Roman" panose="02020603050405020304" pitchFamily="18" charset="0"/>
                <a:ea typeface="Afterglow" panose="00000500000000000000" pitchFamily="2" charset="0"/>
                <a:cs typeface="Times New Roman" panose="02020603050405020304" pitchFamily="18" charset="0"/>
              </a:rPr>
              <a:t>song</a:t>
            </a:r>
            <a:endParaRPr lang="es-PE" sz="2400" dirty="0">
              <a:latin typeface="Times New Roman" panose="02020603050405020304" pitchFamily="18" charset="0"/>
              <a:ea typeface="Afterglow" panose="00000500000000000000" pitchFamily="2" charset="0"/>
              <a:cs typeface="Times New Roman" panose="02020603050405020304" pitchFamily="18" charset="0"/>
            </a:endParaRPr>
          </a:p>
          <a:p>
            <a:pPr algn="ctr"/>
            <a:r>
              <a:rPr lang="es-PE" dirty="0" err="1">
                <a:solidFill>
                  <a:srgbClr val="E47976"/>
                </a:solidFill>
                <a:latin typeface="Times New Roman" panose="02020603050405020304" pitchFamily="18" charset="0"/>
                <a:ea typeface="Afterglow" panose="00000500000000000000" pitchFamily="2" charset="0"/>
                <a:cs typeface="Times New Roman" panose="02020603050405020304" pitchFamily="18" charset="0"/>
              </a:rPr>
              <a:t>Click</a:t>
            </a:r>
            <a:r>
              <a:rPr lang="es-PE" dirty="0">
                <a:solidFill>
                  <a:srgbClr val="E47976"/>
                </a:solidFill>
                <a:latin typeface="Times New Roman" panose="02020603050405020304" pitchFamily="18" charset="0"/>
                <a:ea typeface="Afterglow" panose="00000500000000000000" pitchFamily="2" charset="0"/>
                <a:cs typeface="Times New Roman" panose="02020603050405020304" pitchFamily="18" charset="0"/>
              </a:rPr>
              <a:t> </a:t>
            </a:r>
            <a:r>
              <a:rPr lang="es-PE" dirty="0" err="1">
                <a:solidFill>
                  <a:srgbClr val="E47976"/>
                </a:solidFill>
                <a:latin typeface="Times New Roman" panose="02020603050405020304" pitchFamily="18" charset="0"/>
                <a:ea typeface="Afterglow" panose="00000500000000000000" pitchFamily="2" charset="0"/>
                <a:cs typeface="Times New Roman" panose="02020603050405020304" pitchFamily="18" charset="0"/>
              </a:rPr>
              <a:t>to</a:t>
            </a:r>
            <a:r>
              <a:rPr lang="es-PE" dirty="0">
                <a:solidFill>
                  <a:srgbClr val="E47976"/>
                </a:solidFill>
                <a:latin typeface="Times New Roman" panose="02020603050405020304" pitchFamily="18" charset="0"/>
                <a:ea typeface="Afterglow" panose="00000500000000000000" pitchFamily="2" charset="0"/>
                <a:cs typeface="Times New Roman" panose="02020603050405020304" pitchFamily="18" charset="0"/>
              </a:rPr>
              <a:t> listen</a:t>
            </a:r>
            <a:endParaRPr lang="es-PE" sz="2000" dirty="0">
              <a:solidFill>
                <a:srgbClr val="E47976"/>
              </a:solidFill>
              <a:latin typeface="Times New Roman" panose="02020603050405020304" pitchFamily="18" charset="0"/>
              <a:ea typeface="Afterglow" panose="00000500000000000000" pitchFamily="2" charset="0"/>
              <a:cs typeface="Times New Roman" panose="02020603050405020304" pitchFamily="18" charset="0"/>
            </a:endParaRPr>
          </a:p>
        </p:txBody>
      </p:sp>
    </p:spTree>
    <p:extLst>
      <p:ext uri="{BB962C8B-B14F-4D97-AF65-F5344CB8AC3E}">
        <p14:creationId xmlns:p14="http://schemas.microsoft.com/office/powerpoint/2010/main" val="2741415472"/>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upo 8">
            <a:extLst>
              <a:ext uri="{FF2B5EF4-FFF2-40B4-BE49-F238E27FC236}">
                <a16:creationId xmlns:a16="http://schemas.microsoft.com/office/drawing/2014/main" id="{11110F79-E157-1268-DD9B-6A9C2D6DF6E6}"/>
              </a:ext>
            </a:extLst>
          </p:cNvPr>
          <p:cNvGrpSpPr/>
          <p:nvPr/>
        </p:nvGrpSpPr>
        <p:grpSpPr>
          <a:xfrm>
            <a:off x="4183856" y="2195648"/>
            <a:ext cx="3824288" cy="962025"/>
            <a:chOff x="4183856" y="2195648"/>
            <a:chExt cx="3824288" cy="962025"/>
          </a:xfrm>
        </p:grpSpPr>
        <p:sp>
          <p:nvSpPr>
            <p:cNvPr id="2" name="Rectángulo: esquinas redondeadas 1">
              <a:extLst>
                <a:ext uri="{FF2B5EF4-FFF2-40B4-BE49-F238E27FC236}">
                  <a16:creationId xmlns:a16="http://schemas.microsoft.com/office/drawing/2014/main" id="{C1C59229-9966-22CF-EE3F-94F2506DD449}"/>
                </a:ext>
              </a:extLst>
            </p:cNvPr>
            <p:cNvSpPr/>
            <p:nvPr/>
          </p:nvSpPr>
          <p:spPr>
            <a:xfrm>
              <a:off x="4183856" y="2195648"/>
              <a:ext cx="3824288" cy="962025"/>
            </a:xfrm>
            <a:prstGeom prst="roundRect">
              <a:avLst>
                <a:gd name="adj" fmla="val 10753"/>
              </a:avLst>
            </a:prstGeom>
            <a:solidFill>
              <a:srgbClr val="FAD0D1">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3" name="CuadroTexto 2">
              <a:extLst>
                <a:ext uri="{FF2B5EF4-FFF2-40B4-BE49-F238E27FC236}">
                  <a16:creationId xmlns:a16="http://schemas.microsoft.com/office/drawing/2014/main" id="{9C34BB69-4316-3BB3-7F40-EEAAC2A85F97}"/>
                </a:ext>
              </a:extLst>
            </p:cNvPr>
            <p:cNvSpPr txBox="1"/>
            <p:nvPr/>
          </p:nvSpPr>
          <p:spPr>
            <a:xfrm>
              <a:off x="5530394" y="2343965"/>
              <a:ext cx="2216341" cy="492443"/>
            </a:xfrm>
            <a:prstGeom prst="rect">
              <a:avLst/>
            </a:prstGeom>
            <a:noFill/>
          </p:spPr>
          <p:txBody>
            <a:bodyPr wrap="square" rtlCol="0">
              <a:spAutoFit/>
            </a:bodyPr>
            <a:lstStyle/>
            <a:p>
              <a:r>
                <a:rPr lang="es-PE" sz="1400" b="1" dirty="0">
                  <a:solidFill>
                    <a:schemeClr val="bg2">
                      <a:lumMod val="25000"/>
                    </a:schemeClr>
                  </a:solidFill>
                </a:rPr>
                <a:t>Ojos Color Sol</a:t>
              </a:r>
            </a:p>
            <a:p>
              <a:r>
                <a:rPr lang="es-PE" sz="1200" b="1" dirty="0">
                  <a:solidFill>
                    <a:schemeClr val="bg2">
                      <a:lumMod val="25000"/>
                    </a:schemeClr>
                  </a:solidFill>
                </a:rPr>
                <a:t>Calle 13</a:t>
              </a:r>
              <a:endParaRPr lang="es-PE" b="1" dirty="0">
                <a:solidFill>
                  <a:schemeClr val="bg2">
                    <a:lumMod val="25000"/>
                  </a:schemeClr>
                </a:solidFill>
              </a:endParaRPr>
            </a:p>
          </p:txBody>
        </p:sp>
      </p:grpSp>
      <p:sp>
        <p:nvSpPr>
          <p:cNvPr id="4" name="Rectángulo: esquinas redondeadas 3">
            <a:extLst>
              <a:ext uri="{FF2B5EF4-FFF2-40B4-BE49-F238E27FC236}">
                <a16:creationId xmlns:a16="http://schemas.microsoft.com/office/drawing/2014/main" id="{910CE17E-716E-DD42-1DEA-1D26C2A3DA03}"/>
              </a:ext>
            </a:extLst>
          </p:cNvPr>
          <p:cNvSpPr/>
          <p:nvPr/>
        </p:nvSpPr>
        <p:spPr>
          <a:xfrm>
            <a:off x="4052888" y="2962275"/>
            <a:ext cx="4086225" cy="962025"/>
          </a:xfrm>
          <a:prstGeom prst="roundRect">
            <a:avLst>
              <a:gd name="adj" fmla="val 14687"/>
            </a:avLst>
          </a:prstGeom>
          <a:solidFill>
            <a:srgbClr val="FAD0D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swa" hidden="1">
            <a:extLst>
              <a:ext uri="{FF2B5EF4-FFF2-40B4-BE49-F238E27FC236}">
                <a16:creationId xmlns:a16="http://schemas.microsoft.com/office/drawing/2014/main" id="{22383F2E-0FCF-7DA5-9AA6-13995C5E5385}"/>
              </a:ext>
            </a:extLst>
          </p:cNvPr>
          <p:cNvSpPr txBox="1">
            <a:spLocks noGrp="1" noRot="1" noMove="1" noResize="1" noEditPoints="1" noAdjustHandles="1" noChangeArrowheads="1" noChangeShapeType="1"/>
          </p:cNvSpPr>
          <p:nvPr/>
        </p:nvSpPr>
        <p:spPr>
          <a:xfrm>
            <a:off x="4407192" y="2962593"/>
            <a:ext cx="998630" cy="246221"/>
          </a:xfrm>
          <a:prstGeom prst="rect">
            <a:avLst/>
          </a:prstGeom>
          <a:noFill/>
        </p:spPr>
        <p:txBody>
          <a:bodyPr wrap="square" rtlCol="0">
            <a:spAutoFit/>
          </a:bodyPr>
          <a:lstStyle/>
          <a:p>
            <a:pPr algn="ctr"/>
            <a:r>
              <a:rPr lang="es-PE" sz="1000" dirty="0">
                <a:solidFill>
                  <a:srgbClr val="F7F1F1"/>
                </a:solidFill>
              </a:rPr>
              <a:t>studywithart</a:t>
            </a:r>
          </a:p>
        </p:txBody>
      </p:sp>
      <p:sp>
        <p:nvSpPr>
          <p:cNvPr id="5" name="Elipse 4">
            <a:extLst>
              <a:ext uri="{FF2B5EF4-FFF2-40B4-BE49-F238E27FC236}">
                <a16:creationId xmlns:a16="http://schemas.microsoft.com/office/drawing/2014/main" id="{62C19443-40B2-7DF0-B33B-809CA251F4F0}"/>
              </a:ext>
            </a:extLst>
          </p:cNvPr>
          <p:cNvSpPr/>
          <p:nvPr/>
        </p:nvSpPr>
        <p:spPr>
          <a:xfrm>
            <a:off x="4282620" y="2466976"/>
            <a:ext cx="1247774" cy="1247774"/>
          </a:xfrm>
          <a:prstGeom prst="ellipse">
            <a:avLst/>
          </a:prstGeom>
          <a:blipFill>
            <a:blip r:embed="rId5"/>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20" name="!! boton">
            <a:extLst>
              <a:ext uri="{FF2B5EF4-FFF2-40B4-BE49-F238E27FC236}">
                <a16:creationId xmlns:a16="http://schemas.microsoft.com/office/drawing/2014/main" id="{2F0423F0-B7EF-F522-E3F0-6EBAABD55252}"/>
              </a:ext>
            </a:extLst>
          </p:cNvPr>
          <p:cNvGrpSpPr/>
          <p:nvPr/>
        </p:nvGrpSpPr>
        <p:grpSpPr>
          <a:xfrm>
            <a:off x="6476426" y="3259955"/>
            <a:ext cx="283263" cy="338089"/>
            <a:chOff x="5953662" y="13171559"/>
            <a:chExt cx="284674" cy="339773"/>
          </a:xfrm>
          <a:solidFill>
            <a:srgbClr val="EC9E9C"/>
          </a:solidFill>
        </p:grpSpPr>
        <p:sp>
          <p:nvSpPr>
            <p:cNvPr id="23" name="Forma libre: forma 22">
              <a:extLst>
                <a:ext uri="{FF2B5EF4-FFF2-40B4-BE49-F238E27FC236}">
                  <a16:creationId xmlns:a16="http://schemas.microsoft.com/office/drawing/2014/main" id="{921ED327-B625-A1F8-C22A-D17F81F2860D}"/>
                </a:ext>
              </a:extLst>
            </p:cNvPr>
            <p:cNvSpPr/>
            <p:nvPr/>
          </p:nvSpPr>
          <p:spPr>
            <a:xfrm>
              <a:off x="5953662" y="13171559"/>
              <a:ext cx="109737" cy="339773"/>
            </a:xfrm>
            <a:custGeom>
              <a:avLst/>
              <a:gdLst>
                <a:gd name="connsiteX0" fmla="*/ 0 w 109737"/>
                <a:gd name="connsiteY0" fmla="*/ 0 h 339773"/>
                <a:gd name="connsiteX1" fmla="*/ 109738 w 109737"/>
                <a:gd name="connsiteY1" fmla="*/ 0 h 339773"/>
                <a:gd name="connsiteX2" fmla="*/ 109738 w 109737"/>
                <a:gd name="connsiteY2" fmla="*/ 339773 h 339773"/>
                <a:gd name="connsiteX3" fmla="*/ 0 w 109737"/>
                <a:gd name="connsiteY3" fmla="*/ 339773 h 339773"/>
              </a:gdLst>
              <a:ahLst/>
              <a:cxnLst>
                <a:cxn ang="0">
                  <a:pos x="connsiteX0" y="connsiteY0"/>
                </a:cxn>
                <a:cxn ang="0">
                  <a:pos x="connsiteX1" y="connsiteY1"/>
                </a:cxn>
                <a:cxn ang="0">
                  <a:pos x="connsiteX2" y="connsiteY2"/>
                </a:cxn>
                <a:cxn ang="0">
                  <a:pos x="connsiteX3" y="connsiteY3"/>
                </a:cxn>
              </a:cxnLst>
              <a:rect l="l" t="t" r="r" b="b"/>
              <a:pathLst>
                <a:path w="109737" h="339773">
                  <a:moveTo>
                    <a:pt x="0" y="0"/>
                  </a:moveTo>
                  <a:lnTo>
                    <a:pt x="109738" y="0"/>
                  </a:lnTo>
                  <a:lnTo>
                    <a:pt x="109738" y="339773"/>
                  </a:lnTo>
                  <a:lnTo>
                    <a:pt x="0" y="339773"/>
                  </a:lnTo>
                  <a:close/>
                </a:path>
              </a:pathLst>
            </a:custGeom>
            <a:grpFill/>
            <a:ln w="4564" cap="flat">
              <a:noFill/>
              <a:prstDash val="solid"/>
              <a:miter/>
            </a:ln>
          </p:spPr>
          <p:txBody>
            <a:bodyPr rtlCol="0" anchor="ctr"/>
            <a:lstStyle/>
            <a:p>
              <a:endParaRPr lang="es-PE"/>
            </a:p>
          </p:txBody>
        </p:sp>
        <p:sp>
          <p:nvSpPr>
            <p:cNvPr id="24" name="Forma libre: forma 23">
              <a:extLst>
                <a:ext uri="{FF2B5EF4-FFF2-40B4-BE49-F238E27FC236}">
                  <a16:creationId xmlns:a16="http://schemas.microsoft.com/office/drawing/2014/main" id="{B06FE153-5053-99A6-66B7-EE7E7807D2A5}"/>
                </a:ext>
              </a:extLst>
            </p:cNvPr>
            <p:cNvSpPr/>
            <p:nvPr/>
          </p:nvSpPr>
          <p:spPr>
            <a:xfrm>
              <a:off x="6128599" y="13171559"/>
              <a:ext cx="109737" cy="339773"/>
            </a:xfrm>
            <a:custGeom>
              <a:avLst/>
              <a:gdLst>
                <a:gd name="connsiteX0" fmla="*/ 0 w 109737"/>
                <a:gd name="connsiteY0" fmla="*/ 0 h 339773"/>
                <a:gd name="connsiteX1" fmla="*/ 109738 w 109737"/>
                <a:gd name="connsiteY1" fmla="*/ 0 h 339773"/>
                <a:gd name="connsiteX2" fmla="*/ 109738 w 109737"/>
                <a:gd name="connsiteY2" fmla="*/ 339773 h 339773"/>
                <a:gd name="connsiteX3" fmla="*/ 0 w 109737"/>
                <a:gd name="connsiteY3" fmla="*/ 339773 h 339773"/>
              </a:gdLst>
              <a:ahLst/>
              <a:cxnLst>
                <a:cxn ang="0">
                  <a:pos x="connsiteX0" y="connsiteY0"/>
                </a:cxn>
                <a:cxn ang="0">
                  <a:pos x="connsiteX1" y="connsiteY1"/>
                </a:cxn>
                <a:cxn ang="0">
                  <a:pos x="connsiteX2" y="connsiteY2"/>
                </a:cxn>
                <a:cxn ang="0">
                  <a:pos x="connsiteX3" y="connsiteY3"/>
                </a:cxn>
              </a:cxnLst>
              <a:rect l="l" t="t" r="r" b="b"/>
              <a:pathLst>
                <a:path w="109737" h="339773">
                  <a:moveTo>
                    <a:pt x="0" y="0"/>
                  </a:moveTo>
                  <a:lnTo>
                    <a:pt x="109738" y="0"/>
                  </a:lnTo>
                  <a:lnTo>
                    <a:pt x="109738" y="339773"/>
                  </a:lnTo>
                  <a:lnTo>
                    <a:pt x="0" y="339773"/>
                  </a:lnTo>
                  <a:close/>
                </a:path>
              </a:pathLst>
            </a:custGeom>
            <a:grpFill/>
            <a:ln w="4564" cap="flat">
              <a:noFill/>
              <a:prstDash val="solid"/>
              <a:miter/>
            </a:ln>
          </p:spPr>
          <p:txBody>
            <a:bodyPr rtlCol="0" anchor="ctr"/>
            <a:lstStyle/>
            <a:p>
              <a:endParaRPr lang="es-PE" dirty="0"/>
            </a:p>
          </p:txBody>
        </p:sp>
      </p:grpSp>
      <p:pic>
        <p:nvPicPr>
          <p:cNvPr id="21" name="Gráfico 20" descr="Avance rápido con relleno sólido">
            <a:extLst>
              <a:ext uri="{FF2B5EF4-FFF2-40B4-BE49-F238E27FC236}">
                <a16:creationId xmlns:a16="http://schemas.microsoft.com/office/drawing/2014/main" id="{B9F2E20D-E947-240E-F1CD-18DDA5790BB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29833" y="3264669"/>
            <a:ext cx="328660" cy="328660"/>
          </a:xfrm>
          <a:prstGeom prst="rect">
            <a:avLst/>
          </a:prstGeom>
        </p:spPr>
      </p:pic>
      <p:pic>
        <p:nvPicPr>
          <p:cNvPr id="22" name="Gráfico 21" descr="Avance rápido con relleno sólido">
            <a:extLst>
              <a:ext uri="{FF2B5EF4-FFF2-40B4-BE49-F238E27FC236}">
                <a16:creationId xmlns:a16="http://schemas.microsoft.com/office/drawing/2014/main" id="{F81035B7-278A-96B1-F6FF-CBD92417ADC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5677622" y="3264669"/>
            <a:ext cx="328660" cy="328660"/>
          </a:xfrm>
          <a:prstGeom prst="rect">
            <a:avLst/>
          </a:prstGeom>
        </p:spPr>
      </p:pic>
      <p:sp>
        <p:nvSpPr>
          <p:cNvPr id="10" name="CuadroTexto 9">
            <a:extLst>
              <a:ext uri="{FF2B5EF4-FFF2-40B4-BE49-F238E27FC236}">
                <a16:creationId xmlns:a16="http://schemas.microsoft.com/office/drawing/2014/main" id="{2425D72F-8AE3-BE7E-BBD7-4CC2C5EF2A0C}"/>
              </a:ext>
            </a:extLst>
          </p:cNvPr>
          <p:cNvSpPr txBox="1"/>
          <p:nvPr/>
        </p:nvSpPr>
        <p:spPr>
          <a:xfrm>
            <a:off x="3502568" y="4311968"/>
            <a:ext cx="5007428" cy="2585323"/>
          </a:xfrm>
          <a:prstGeom prst="rect">
            <a:avLst/>
          </a:prstGeom>
          <a:noFill/>
        </p:spPr>
        <p:txBody>
          <a:bodyPr wrap="square" rtlCol="0">
            <a:spAutoFit/>
          </a:bodyPr>
          <a:lstStyle/>
          <a:p>
            <a:pPr algn="ctr"/>
            <a:r>
              <a:rPr lang="es-PE" dirty="0">
                <a:solidFill>
                  <a:schemeClr val="tx1">
                    <a:lumMod val="75000"/>
                    <a:lumOff val="25000"/>
                  </a:schemeClr>
                </a:solidFill>
                <a:latin typeface="Times New Roman" panose="02020603050405020304" pitchFamily="18" charset="0"/>
                <a:cs typeface="Times New Roman" panose="02020603050405020304" pitchFamily="18" charset="0"/>
              </a:rPr>
              <a:t>Mi amor, cada foto, cada mensaje, cada llamada, cada sonrisa, cada TikTok, cada </a:t>
            </a:r>
            <a:r>
              <a:rPr lang="es-PE" dirty="0" err="1">
                <a:solidFill>
                  <a:schemeClr val="tx1">
                    <a:lumMod val="75000"/>
                    <a:lumOff val="25000"/>
                  </a:schemeClr>
                </a:solidFill>
                <a:latin typeface="Times New Roman" panose="02020603050405020304" pitchFamily="18" charset="0"/>
                <a:cs typeface="Times New Roman" panose="02020603050405020304" pitchFamily="18" charset="0"/>
              </a:rPr>
              <a:t>Reels</a:t>
            </a:r>
            <a:r>
              <a:rPr lang="es-PE" dirty="0">
                <a:solidFill>
                  <a:schemeClr val="tx1">
                    <a:lumMod val="75000"/>
                    <a:lumOff val="25000"/>
                  </a:schemeClr>
                </a:solidFill>
                <a:latin typeface="Times New Roman" panose="02020603050405020304" pitchFamily="18" charset="0"/>
                <a:cs typeface="Times New Roman" panose="02020603050405020304" pitchFamily="18" charset="0"/>
              </a:rPr>
              <a:t> que me mandas mi amor, me pongo demasiado feliz, cuando me dices que me vas a llamar me emociono como no tienes idea, Mi amor en nuestro aniversario te quiero decir  que eres Mi mundo, TE AMO infinitamente,  la carta que me hiciste el 14,  siempre lo leo, me encantas demasiado Feliz Aniversario mi amor(Mi mujer Hermosa)</a:t>
            </a:r>
            <a:r>
              <a:rPr lang="es-MX" dirty="0">
                <a:solidFill>
                  <a:schemeClr val="tx1">
                    <a:lumMod val="75000"/>
                    <a:lumOff val="25000"/>
                  </a:schemeClr>
                </a:solidFill>
                <a:latin typeface="Times New Roman" panose="02020603050405020304" pitchFamily="18" charset="0"/>
                <a:cs typeface="Times New Roman" panose="02020603050405020304" pitchFamily="18" charset="0"/>
              </a:rPr>
              <a:t>💌👻</a:t>
            </a:r>
            <a:r>
              <a:rPr lang="es-PE" dirty="0">
                <a:solidFill>
                  <a:schemeClr val="tx1">
                    <a:lumMod val="75000"/>
                    <a:lumOff val="25000"/>
                  </a:schemeClr>
                </a:solidFill>
                <a:latin typeface="Times New Roman" panose="02020603050405020304" pitchFamily="18" charset="0"/>
                <a:cs typeface="Times New Roman" panose="02020603050405020304" pitchFamily="18" charset="0"/>
              </a:rPr>
              <a:t> </a:t>
            </a:r>
          </a:p>
        </p:txBody>
      </p:sp>
      <p:pic>
        <p:nvPicPr>
          <p:cNvPr id="7" name="Calle 13 – Ojos De Color Sol">
            <a:hlinkClick r:id="" action="ppaction://media"/>
            <a:extLst>
              <a:ext uri="{FF2B5EF4-FFF2-40B4-BE49-F238E27FC236}">
                <a16:creationId xmlns:a16="http://schemas.microsoft.com/office/drawing/2014/main" id="{A0C3664C-2150-DC08-7417-0A3468EAFA8E}"/>
              </a:ext>
            </a:extLst>
          </p:cNvPr>
          <p:cNvPicPr>
            <a:picLocks noChangeAspect="1"/>
          </p:cNvPicPr>
          <p:nvPr>
            <a:audioFile r:link="rId2"/>
            <p:extLst>
              <p:ext uri="{DAA4B4D4-6D71-4841-9C94-3DE7FCFB9230}">
                <p14:media xmlns:p14="http://schemas.microsoft.com/office/powerpoint/2010/main" r:embed="rId1">
                  <p14:fade in="500"/>
                </p14:media>
              </p:ext>
            </p:extLst>
          </p:nvPr>
        </p:nvPicPr>
        <p:blipFill>
          <a:blip r:embed="rId8"/>
          <a:stretch>
            <a:fillRect/>
          </a:stretch>
        </p:blipFill>
        <p:spPr>
          <a:xfrm>
            <a:off x="6280819" y="3131412"/>
            <a:ext cx="609600" cy="609600"/>
          </a:xfrm>
          <a:prstGeom prst="rect">
            <a:avLst/>
          </a:prstGeom>
          <a:solidFill>
            <a:srgbClr val="E47976"/>
          </a:solidFill>
        </p:spPr>
      </p:pic>
    </p:spTree>
    <p:extLst>
      <p:ext uri="{BB962C8B-B14F-4D97-AF65-F5344CB8AC3E}">
        <p14:creationId xmlns:p14="http://schemas.microsoft.com/office/powerpoint/2010/main" val="1636544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2000" fill="hold"/>
                                        <p:tgtEl>
                                          <p:spTgt spid="5"/>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1689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childTnLst>
        </p:cTn>
      </p:par>
    </p:tnLst>
    <p:bldLst>
      <p:bldP spid="5"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416</TotalTime>
  <Words>227</Words>
  <Application>Microsoft Office PowerPoint</Application>
  <PresentationFormat>Panorámica</PresentationFormat>
  <Paragraphs>39</Paragraphs>
  <Slides>6</Slides>
  <Notes>1</Notes>
  <HiddenSlides>0</HiddenSlides>
  <MMClips>2</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6</vt:i4>
      </vt:variant>
    </vt:vector>
  </HeadingPairs>
  <TitlesOfParts>
    <vt:vector size="11" baseType="lpstr">
      <vt:lpstr>Buttercup Script</vt:lpstr>
      <vt:lpstr>Calibri</vt:lpstr>
      <vt:lpstr>Times New Roman</vt:lpstr>
      <vt:lpstr>Arial</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Plantilla de Playlist rosada - studywithart</dc:title>
  <dc:creator>studywithart</dc:creator>
  <cp:lastModifiedBy>Charuc Mox Darwin Alexander</cp:lastModifiedBy>
  <cp:revision>7</cp:revision>
  <dcterms:created xsi:type="dcterms:W3CDTF">2023-02-07T17:02:14Z</dcterms:created>
  <dcterms:modified xsi:type="dcterms:W3CDTF">2024-03-14T06:27:05Z</dcterms:modified>
</cp:coreProperties>
</file>

<file path=docProps/thumbnail.jpeg>
</file>